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9" r:id="rId5"/>
    <p:sldId id="259" r:id="rId6"/>
    <p:sldId id="260" r:id="rId7"/>
    <p:sldId id="261" r:id="rId8"/>
    <p:sldId id="262" r:id="rId9"/>
    <p:sldId id="270" r:id="rId10"/>
    <p:sldId id="263" r:id="rId11"/>
    <p:sldId id="271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78DAF5-3C15-4418-928E-A6A4D605714E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91FC186-1CEE-4E59-9026-54CC8352FE15}">
      <dgm:prSet/>
      <dgm:spPr/>
      <dgm:t>
        <a:bodyPr/>
        <a:lstStyle/>
        <a:p>
          <a:r>
            <a:rPr lang="en-US" b="0" i="0"/>
            <a:t>Automate object tracking</a:t>
          </a:r>
          <a:endParaRPr lang="en-US"/>
        </a:p>
      </dgm:t>
    </dgm:pt>
    <dgm:pt modelId="{4117DC1D-D5B2-405F-921C-C2D89EA82620}" type="parTrans" cxnId="{B26F8008-1F69-4311-A545-1773ACADE91A}">
      <dgm:prSet/>
      <dgm:spPr/>
      <dgm:t>
        <a:bodyPr/>
        <a:lstStyle/>
        <a:p>
          <a:endParaRPr lang="en-US"/>
        </a:p>
      </dgm:t>
    </dgm:pt>
    <dgm:pt modelId="{6D031490-A24D-4754-B4CB-1ACF7AC173A9}" type="sibTrans" cxnId="{B26F8008-1F69-4311-A545-1773ACADE91A}">
      <dgm:prSet/>
      <dgm:spPr/>
      <dgm:t>
        <a:bodyPr/>
        <a:lstStyle/>
        <a:p>
          <a:endParaRPr lang="en-US"/>
        </a:p>
      </dgm:t>
    </dgm:pt>
    <dgm:pt modelId="{87204AB7-0E96-4A3F-8FE9-55810FCEDC3D}">
      <dgm:prSet/>
      <dgm:spPr/>
      <dgm:t>
        <a:bodyPr/>
        <a:lstStyle/>
        <a:p>
          <a:r>
            <a:rPr lang="en-US" b="0" i="0"/>
            <a:t>Point matching for computing disparity</a:t>
          </a:r>
          <a:endParaRPr lang="en-US"/>
        </a:p>
      </dgm:t>
    </dgm:pt>
    <dgm:pt modelId="{5CF372DB-4D4E-43E0-B13B-38CC89DC188E}" type="parTrans" cxnId="{02A00B42-CA73-415B-A1E4-B4294753AE22}">
      <dgm:prSet/>
      <dgm:spPr/>
      <dgm:t>
        <a:bodyPr/>
        <a:lstStyle/>
        <a:p>
          <a:endParaRPr lang="en-US"/>
        </a:p>
      </dgm:t>
    </dgm:pt>
    <dgm:pt modelId="{AA4C386F-63F4-4EF2-8B29-C5D4B03264F2}" type="sibTrans" cxnId="{02A00B42-CA73-415B-A1E4-B4294753AE22}">
      <dgm:prSet/>
      <dgm:spPr/>
      <dgm:t>
        <a:bodyPr/>
        <a:lstStyle/>
        <a:p>
          <a:endParaRPr lang="en-US"/>
        </a:p>
      </dgm:t>
    </dgm:pt>
    <dgm:pt modelId="{935BD3B2-00EF-4742-A04A-179C2E4DFD3A}">
      <dgm:prSet/>
      <dgm:spPr/>
      <dgm:t>
        <a:bodyPr/>
        <a:lstStyle/>
        <a:p>
          <a:r>
            <a:rPr lang="en-US" b="0" i="0"/>
            <a:t>Stereo calibration (Estimation of the fundamental matrix)</a:t>
          </a:r>
          <a:endParaRPr lang="en-US"/>
        </a:p>
      </dgm:t>
    </dgm:pt>
    <dgm:pt modelId="{24C3EF4B-B527-46D6-A80E-A0792F716E2B}" type="parTrans" cxnId="{F314624C-7A30-4454-840E-2E07950C0123}">
      <dgm:prSet/>
      <dgm:spPr/>
      <dgm:t>
        <a:bodyPr/>
        <a:lstStyle/>
        <a:p>
          <a:endParaRPr lang="en-US"/>
        </a:p>
      </dgm:t>
    </dgm:pt>
    <dgm:pt modelId="{F9E148F3-9922-4EE9-A5E8-8F83032BA485}" type="sibTrans" cxnId="{F314624C-7A30-4454-840E-2E07950C0123}">
      <dgm:prSet/>
      <dgm:spPr/>
      <dgm:t>
        <a:bodyPr/>
        <a:lstStyle/>
        <a:p>
          <a:endParaRPr lang="en-US"/>
        </a:p>
      </dgm:t>
    </dgm:pt>
    <dgm:pt modelId="{C7FCDD5D-ECD2-4192-A096-0ABA2EC077A9}">
      <dgm:prSet/>
      <dgm:spPr/>
      <dgm:t>
        <a:bodyPr/>
        <a:lstStyle/>
        <a:p>
          <a:r>
            <a:rPr lang="en-US" b="0" i="0"/>
            <a:t>Motion-based segmentation</a:t>
          </a:r>
          <a:endParaRPr lang="en-US"/>
        </a:p>
      </dgm:t>
    </dgm:pt>
    <dgm:pt modelId="{E713D87E-D64D-4FE8-BEA3-E2ECB1D1C3D4}" type="parTrans" cxnId="{54EFE6AB-4B66-4DF2-8BB6-83D3E4223C65}">
      <dgm:prSet/>
      <dgm:spPr/>
      <dgm:t>
        <a:bodyPr/>
        <a:lstStyle/>
        <a:p>
          <a:endParaRPr lang="en-US"/>
        </a:p>
      </dgm:t>
    </dgm:pt>
    <dgm:pt modelId="{3FD6F4D1-21D0-4B61-9DC5-E046CD558469}" type="sibTrans" cxnId="{54EFE6AB-4B66-4DF2-8BB6-83D3E4223C65}">
      <dgm:prSet/>
      <dgm:spPr/>
      <dgm:t>
        <a:bodyPr/>
        <a:lstStyle/>
        <a:p>
          <a:endParaRPr lang="en-US"/>
        </a:p>
      </dgm:t>
    </dgm:pt>
    <dgm:pt modelId="{2B821D5A-EE45-4EB2-B4C8-8418F8CFA59C}">
      <dgm:prSet/>
      <dgm:spPr/>
      <dgm:t>
        <a:bodyPr/>
        <a:lstStyle/>
        <a:p>
          <a:r>
            <a:rPr lang="en-US" b="0" i="0"/>
            <a:t>Recognition</a:t>
          </a:r>
          <a:endParaRPr lang="en-US"/>
        </a:p>
      </dgm:t>
    </dgm:pt>
    <dgm:pt modelId="{CC968BE8-CF34-4A73-9217-3BA8FC70CEB6}" type="parTrans" cxnId="{2A718F66-1570-43AC-ABD7-CB35F16488B7}">
      <dgm:prSet/>
      <dgm:spPr/>
      <dgm:t>
        <a:bodyPr/>
        <a:lstStyle/>
        <a:p>
          <a:endParaRPr lang="en-US"/>
        </a:p>
      </dgm:t>
    </dgm:pt>
    <dgm:pt modelId="{24FCC6FA-018B-4BEF-A6F0-72E001E907F2}" type="sibTrans" cxnId="{2A718F66-1570-43AC-ABD7-CB35F16488B7}">
      <dgm:prSet/>
      <dgm:spPr/>
      <dgm:t>
        <a:bodyPr/>
        <a:lstStyle/>
        <a:p>
          <a:endParaRPr lang="en-US"/>
        </a:p>
      </dgm:t>
    </dgm:pt>
    <dgm:pt modelId="{F7B5809C-8E14-4CF1-9A31-13DF2F5533F5}">
      <dgm:prSet/>
      <dgm:spPr/>
      <dgm:t>
        <a:bodyPr/>
        <a:lstStyle/>
        <a:p>
          <a:r>
            <a:rPr lang="en-US" b="0" i="0"/>
            <a:t>3D object reconstruction</a:t>
          </a:r>
          <a:endParaRPr lang="en-US"/>
        </a:p>
      </dgm:t>
    </dgm:pt>
    <dgm:pt modelId="{F9B4D4BD-C7EB-462E-990B-F29975F40C4B}" type="parTrans" cxnId="{6ADA0C1E-6B69-449E-A478-565DD168EFB0}">
      <dgm:prSet/>
      <dgm:spPr/>
      <dgm:t>
        <a:bodyPr/>
        <a:lstStyle/>
        <a:p>
          <a:endParaRPr lang="en-US"/>
        </a:p>
      </dgm:t>
    </dgm:pt>
    <dgm:pt modelId="{74F4CD5C-1B1B-40F1-B8DE-1CE96B4F53AD}" type="sibTrans" cxnId="{6ADA0C1E-6B69-449E-A478-565DD168EFB0}">
      <dgm:prSet/>
      <dgm:spPr/>
      <dgm:t>
        <a:bodyPr/>
        <a:lstStyle/>
        <a:p>
          <a:endParaRPr lang="en-US"/>
        </a:p>
      </dgm:t>
    </dgm:pt>
    <dgm:pt modelId="{A5C0CF09-6CB4-495A-B83C-40C147A433A1}">
      <dgm:prSet/>
      <dgm:spPr/>
      <dgm:t>
        <a:bodyPr/>
        <a:lstStyle/>
        <a:p>
          <a:r>
            <a:rPr lang="en-US" b="0" i="0"/>
            <a:t>Robot navigation</a:t>
          </a:r>
          <a:endParaRPr lang="en-US"/>
        </a:p>
      </dgm:t>
    </dgm:pt>
    <dgm:pt modelId="{7A6E7EAD-39FE-4318-A2FC-D9CEA891E431}" type="parTrans" cxnId="{12D85652-1414-4613-85C2-02B721831221}">
      <dgm:prSet/>
      <dgm:spPr/>
      <dgm:t>
        <a:bodyPr/>
        <a:lstStyle/>
        <a:p>
          <a:endParaRPr lang="en-US"/>
        </a:p>
      </dgm:t>
    </dgm:pt>
    <dgm:pt modelId="{A1E31904-70DC-4C11-AB5C-93FD1F20ACFA}" type="sibTrans" cxnId="{12D85652-1414-4613-85C2-02B721831221}">
      <dgm:prSet/>
      <dgm:spPr/>
      <dgm:t>
        <a:bodyPr/>
        <a:lstStyle/>
        <a:p>
          <a:endParaRPr lang="en-US"/>
        </a:p>
      </dgm:t>
    </dgm:pt>
    <dgm:pt modelId="{FD3F2742-E0E3-4C10-8247-506765962E27}">
      <dgm:prSet/>
      <dgm:spPr/>
      <dgm:t>
        <a:bodyPr/>
        <a:lstStyle/>
        <a:p>
          <a:r>
            <a:rPr lang="en-US" b="0" i="0"/>
            <a:t>Image retrieval and indexing</a:t>
          </a:r>
          <a:endParaRPr lang="en-US"/>
        </a:p>
      </dgm:t>
    </dgm:pt>
    <dgm:pt modelId="{3A3D411A-5BCA-45E0-96CD-A5CDC0FA3DA3}" type="parTrans" cxnId="{1C39659F-A402-48EF-BBDF-96A502983106}">
      <dgm:prSet/>
      <dgm:spPr/>
      <dgm:t>
        <a:bodyPr/>
        <a:lstStyle/>
        <a:p>
          <a:endParaRPr lang="en-US"/>
        </a:p>
      </dgm:t>
    </dgm:pt>
    <dgm:pt modelId="{B83E90EB-6395-4C09-8E11-E5F99FDD4CFD}" type="sibTrans" cxnId="{1C39659F-A402-48EF-BBDF-96A502983106}">
      <dgm:prSet/>
      <dgm:spPr/>
      <dgm:t>
        <a:bodyPr/>
        <a:lstStyle/>
        <a:p>
          <a:endParaRPr lang="en-US"/>
        </a:p>
      </dgm:t>
    </dgm:pt>
    <dgm:pt modelId="{4613E5D5-72D6-4267-8803-301F26F0B4F9}" type="pres">
      <dgm:prSet presAssocID="{5E78DAF5-3C15-4418-928E-A6A4D605714E}" presName="vert0" presStyleCnt="0">
        <dgm:presLayoutVars>
          <dgm:dir/>
          <dgm:animOne val="branch"/>
          <dgm:animLvl val="lvl"/>
        </dgm:presLayoutVars>
      </dgm:prSet>
      <dgm:spPr/>
    </dgm:pt>
    <dgm:pt modelId="{DDBC5B0F-8F8D-4A0C-9786-A7BD87B0FE61}" type="pres">
      <dgm:prSet presAssocID="{D91FC186-1CEE-4E59-9026-54CC8352FE15}" presName="thickLine" presStyleLbl="alignNode1" presStyleIdx="0" presStyleCnt="8"/>
      <dgm:spPr/>
    </dgm:pt>
    <dgm:pt modelId="{3B3C48D7-CB46-4B5A-BB98-EAE71A4E5137}" type="pres">
      <dgm:prSet presAssocID="{D91FC186-1CEE-4E59-9026-54CC8352FE15}" presName="horz1" presStyleCnt="0"/>
      <dgm:spPr/>
    </dgm:pt>
    <dgm:pt modelId="{EF2F93BE-EB47-4555-BC28-7A91B092CA8A}" type="pres">
      <dgm:prSet presAssocID="{D91FC186-1CEE-4E59-9026-54CC8352FE15}" presName="tx1" presStyleLbl="revTx" presStyleIdx="0" presStyleCnt="8"/>
      <dgm:spPr/>
    </dgm:pt>
    <dgm:pt modelId="{59BD7B84-21A9-476C-ACAF-E453EECEBF93}" type="pres">
      <dgm:prSet presAssocID="{D91FC186-1CEE-4E59-9026-54CC8352FE15}" presName="vert1" presStyleCnt="0"/>
      <dgm:spPr/>
    </dgm:pt>
    <dgm:pt modelId="{DDA6DC63-D6A3-4A4F-A0D7-BE6E2DA23601}" type="pres">
      <dgm:prSet presAssocID="{87204AB7-0E96-4A3F-8FE9-55810FCEDC3D}" presName="thickLine" presStyleLbl="alignNode1" presStyleIdx="1" presStyleCnt="8"/>
      <dgm:spPr/>
    </dgm:pt>
    <dgm:pt modelId="{A609B057-BF93-498C-9606-D7054590C92E}" type="pres">
      <dgm:prSet presAssocID="{87204AB7-0E96-4A3F-8FE9-55810FCEDC3D}" presName="horz1" presStyleCnt="0"/>
      <dgm:spPr/>
    </dgm:pt>
    <dgm:pt modelId="{41E9CF0C-DC26-499D-9E78-008C1CB5C47D}" type="pres">
      <dgm:prSet presAssocID="{87204AB7-0E96-4A3F-8FE9-55810FCEDC3D}" presName="tx1" presStyleLbl="revTx" presStyleIdx="1" presStyleCnt="8"/>
      <dgm:spPr/>
    </dgm:pt>
    <dgm:pt modelId="{B152A41D-A0E9-49CA-85E8-FB1CF752F3A5}" type="pres">
      <dgm:prSet presAssocID="{87204AB7-0E96-4A3F-8FE9-55810FCEDC3D}" presName="vert1" presStyleCnt="0"/>
      <dgm:spPr/>
    </dgm:pt>
    <dgm:pt modelId="{80AD49A0-6A2B-4FFA-8C63-B96FF3D92B20}" type="pres">
      <dgm:prSet presAssocID="{935BD3B2-00EF-4742-A04A-179C2E4DFD3A}" presName="thickLine" presStyleLbl="alignNode1" presStyleIdx="2" presStyleCnt="8"/>
      <dgm:spPr/>
    </dgm:pt>
    <dgm:pt modelId="{753BB018-07E5-4048-9137-A3B989A76E65}" type="pres">
      <dgm:prSet presAssocID="{935BD3B2-00EF-4742-A04A-179C2E4DFD3A}" presName="horz1" presStyleCnt="0"/>
      <dgm:spPr/>
    </dgm:pt>
    <dgm:pt modelId="{6C95F7FC-DD21-406D-BDCF-561C0E85EEBA}" type="pres">
      <dgm:prSet presAssocID="{935BD3B2-00EF-4742-A04A-179C2E4DFD3A}" presName="tx1" presStyleLbl="revTx" presStyleIdx="2" presStyleCnt="8"/>
      <dgm:spPr/>
    </dgm:pt>
    <dgm:pt modelId="{BA908EA5-B86C-4954-9DAA-1751A407F8A6}" type="pres">
      <dgm:prSet presAssocID="{935BD3B2-00EF-4742-A04A-179C2E4DFD3A}" presName="vert1" presStyleCnt="0"/>
      <dgm:spPr/>
    </dgm:pt>
    <dgm:pt modelId="{58ECD6BB-9F98-435B-87F4-613C3E909353}" type="pres">
      <dgm:prSet presAssocID="{C7FCDD5D-ECD2-4192-A096-0ABA2EC077A9}" presName="thickLine" presStyleLbl="alignNode1" presStyleIdx="3" presStyleCnt="8"/>
      <dgm:spPr/>
    </dgm:pt>
    <dgm:pt modelId="{B1B6B5D8-A501-48C8-A602-0E1854808FF1}" type="pres">
      <dgm:prSet presAssocID="{C7FCDD5D-ECD2-4192-A096-0ABA2EC077A9}" presName="horz1" presStyleCnt="0"/>
      <dgm:spPr/>
    </dgm:pt>
    <dgm:pt modelId="{E2EAAC59-F069-47E7-B485-86629C6B0677}" type="pres">
      <dgm:prSet presAssocID="{C7FCDD5D-ECD2-4192-A096-0ABA2EC077A9}" presName="tx1" presStyleLbl="revTx" presStyleIdx="3" presStyleCnt="8"/>
      <dgm:spPr/>
    </dgm:pt>
    <dgm:pt modelId="{5BB44281-F996-441F-B8F8-D7D932F14477}" type="pres">
      <dgm:prSet presAssocID="{C7FCDD5D-ECD2-4192-A096-0ABA2EC077A9}" presName="vert1" presStyleCnt="0"/>
      <dgm:spPr/>
    </dgm:pt>
    <dgm:pt modelId="{2E164645-1F42-403A-8992-10F0BBC8B23C}" type="pres">
      <dgm:prSet presAssocID="{2B821D5A-EE45-4EB2-B4C8-8418F8CFA59C}" presName="thickLine" presStyleLbl="alignNode1" presStyleIdx="4" presStyleCnt="8"/>
      <dgm:spPr/>
    </dgm:pt>
    <dgm:pt modelId="{861BAD47-1089-43AE-8E5C-CE9A001837ED}" type="pres">
      <dgm:prSet presAssocID="{2B821D5A-EE45-4EB2-B4C8-8418F8CFA59C}" presName="horz1" presStyleCnt="0"/>
      <dgm:spPr/>
    </dgm:pt>
    <dgm:pt modelId="{0EC1AB13-3A7B-40D7-B9D3-68D7719BAF81}" type="pres">
      <dgm:prSet presAssocID="{2B821D5A-EE45-4EB2-B4C8-8418F8CFA59C}" presName="tx1" presStyleLbl="revTx" presStyleIdx="4" presStyleCnt="8"/>
      <dgm:spPr/>
    </dgm:pt>
    <dgm:pt modelId="{91CFF74A-6AA0-4F53-879E-314123395F93}" type="pres">
      <dgm:prSet presAssocID="{2B821D5A-EE45-4EB2-B4C8-8418F8CFA59C}" presName="vert1" presStyleCnt="0"/>
      <dgm:spPr/>
    </dgm:pt>
    <dgm:pt modelId="{9EB7F082-3C40-46E7-B080-303C456A3D86}" type="pres">
      <dgm:prSet presAssocID="{F7B5809C-8E14-4CF1-9A31-13DF2F5533F5}" presName="thickLine" presStyleLbl="alignNode1" presStyleIdx="5" presStyleCnt="8"/>
      <dgm:spPr/>
    </dgm:pt>
    <dgm:pt modelId="{9C870EEB-26BD-48AE-8A53-94C993048A80}" type="pres">
      <dgm:prSet presAssocID="{F7B5809C-8E14-4CF1-9A31-13DF2F5533F5}" presName="horz1" presStyleCnt="0"/>
      <dgm:spPr/>
    </dgm:pt>
    <dgm:pt modelId="{924F2BC7-16B5-440E-A066-DF5FFA5D15F4}" type="pres">
      <dgm:prSet presAssocID="{F7B5809C-8E14-4CF1-9A31-13DF2F5533F5}" presName="tx1" presStyleLbl="revTx" presStyleIdx="5" presStyleCnt="8"/>
      <dgm:spPr/>
    </dgm:pt>
    <dgm:pt modelId="{0248A109-4807-4447-B3E2-14C2886E811E}" type="pres">
      <dgm:prSet presAssocID="{F7B5809C-8E14-4CF1-9A31-13DF2F5533F5}" presName="vert1" presStyleCnt="0"/>
      <dgm:spPr/>
    </dgm:pt>
    <dgm:pt modelId="{A8728DFB-C5B4-43B9-97BC-05BBCBB1F0B6}" type="pres">
      <dgm:prSet presAssocID="{A5C0CF09-6CB4-495A-B83C-40C147A433A1}" presName="thickLine" presStyleLbl="alignNode1" presStyleIdx="6" presStyleCnt="8"/>
      <dgm:spPr/>
    </dgm:pt>
    <dgm:pt modelId="{1947F548-8D22-46F6-BDAE-F306993FF8D1}" type="pres">
      <dgm:prSet presAssocID="{A5C0CF09-6CB4-495A-B83C-40C147A433A1}" presName="horz1" presStyleCnt="0"/>
      <dgm:spPr/>
    </dgm:pt>
    <dgm:pt modelId="{45B6B70B-EE39-4FBF-B741-635D0A2FE294}" type="pres">
      <dgm:prSet presAssocID="{A5C0CF09-6CB4-495A-B83C-40C147A433A1}" presName="tx1" presStyleLbl="revTx" presStyleIdx="6" presStyleCnt="8"/>
      <dgm:spPr/>
    </dgm:pt>
    <dgm:pt modelId="{CA17F502-C68E-4590-8822-FA98BBB9870F}" type="pres">
      <dgm:prSet presAssocID="{A5C0CF09-6CB4-495A-B83C-40C147A433A1}" presName="vert1" presStyleCnt="0"/>
      <dgm:spPr/>
    </dgm:pt>
    <dgm:pt modelId="{85FDD6D4-2CC8-441C-B422-B13417A5EDD8}" type="pres">
      <dgm:prSet presAssocID="{FD3F2742-E0E3-4C10-8247-506765962E27}" presName="thickLine" presStyleLbl="alignNode1" presStyleIdx="7" presStyleCnt="8"/>
      <dgm:spPr/>
    </dgm:pt>
    <dgm:pt modelId="{0A4E9196-7937-4146-A2EC-AF8821ED65BE}" type="pres">
      <dgm:prSet presAssocID="{FD3F2742-E0E3-4C10-8247-506765962E27}" presName="horz1" presStyleCnt="0"/>
      <dgm:spPr/>
    </dgm:pt>
    <dgm:pt modelId="{BD7A5AC9-7E55-4CE1-9BFE-091559B05284}" type="pres">
      <dgm:prSet presAssocID="{FD3F2742-E0E3-4C10-8247-506765962E27}" presName="tx1" presStyleLbl="revTx" presStyleIdx="7" presStyleCnt="8"/>
      <dgm:spPr/>
    </dgm:pt>
    <dgm:pt modelId="{32B8C95C-AF55-4DD4-8740-3446A775D4EC}" type="pres">
      <dgm:prSet presAssocID="{FD3F2742-E0E3-4C10-8247-506765962E27}" presName="vert1" presStyleCnt="0"/>
      <dgm:spPr/>
    </dgm:pt>
  </dgm:ptLst>
  <dgm:cxnLst>
    <dgm:cxn modelId="{B26F8008-1F69-4311-A545-1773ACADE91A}" srcId="{5E78DAF5-3C15-4418-928E-A6A4D605714E}" destId="{D91FC186-1CEE-4E59-9026-54CC8352FE15}" srcOrd="0" destOrd="0" parTransId="{4117DC1D-D5B2-405F-921C-C2D89EA82620}" sibTransId="{6D031490-A24D-4754-B4CB-1ACF7AC173A9}"/>
    <dgm:cxn modelId="{6ADA0C1E-6B69-449E-A478-565DD168EFB0}" srcId="{5E78DAF5-3C15-4418-928E-A6A4D605714E}" destId="{F7B5809C-8E14-4CF1-9A31-13DF2F5533F5}" srcOrd="5" destOrd="0" parTransId="{F9B4D4BD-C7EB-462E-990B-F29975F40C4B}" sibTransId="{74F4CD5C-1B1B-40F1-B8DE-1CE96B4F53AD}"/>
    <dgm:cxn modelId="{6064FE35-3F69-483D-8731-0F0975968073}" type="presOf" srcId="{C7FCDD5D-ECD2-4192-A096-0ABA2EC077A9}" destId="{E2EAAC59-F069-47E7-B485-86629C6B0677}" srcOrd="0" destOrd="0" presId="urn:microsoft.com/office/officeart/2008/layout/LinedList"/>
    <dgm:cxn modelId="{42B6C636-7F6F-43EF-B35E-4C2CF39EC2E1}" type="presOf" srcId="{935BD3B2-00EF-4742-A04A-179C2E4DFD3A}" destId="{6C95F7FC-DD21-406D-BDCF-561C0E85EEBA}" srcOrd="0" destOrd="0" presId="urn:microsoft.com/office/officeart/2008/layout/LinedList"/>
    <dgm:cxn modelId="{EEE1F839-579D-4B64-82DF-3E2220E4AF89}" type="presOf" srcId="{D91FC186-1CEE-4E59-9026-54CC8352FE15}" destId="{EF2F93BE-EB47-4555-BC28-7A91B092CA8A}" srcOrd="0" destOrd="0" presId="urn:microsoft.com/office/officeart/2008/layout/LinedList"/>
    <dgm:cxn modelId="{02A00B42-CA73-415B-A1E4-B4294753AE22}" srcId="{5E78DAF5-3C15-4418-928E-A6A4D605714E}" destId="{87204AB7-0E96-4A3F-8FE9-55810FCEDC3D}" srcOrd="1" destOrd="0" parTransId="{5CF372DB-4D4E-43E0-B13B-38CC89DC188E}" sibTransId="{AA4C386F-63F4-4EF2-8B29-C5D4B03264F2}"/>
    <dgm:cxn modelId="{97451A64-705B-4369-A435-E3A32BCCD90F}" type="presOf" srcId="{A5C0CF09-6CB4-495A-B83C-40C147A433A1}" destId="{45B6B70B-EE39-4FBF-B741-635D0A2FE294}" srcOrd="0" destOrd="0" presId="urn:microsoft.com/office/officeart/2008/layout/LinedList"/>
    <dgm:cxn modelId="{2A718F66-1570-43AC-ABD7-CB35F16488B7}" srcId="{5E78DAF5-3C15-4418-928E-A6A4D605714E}" destId="{2B821D5A-EE45-4EB2-B4C8-8418F8CFA59C}" srcOrd="4" destOrd="0" parTransId="{CC968BE8-CF34-4A73-9217-3BA8FC70CEB6}" sibTransId="{24FCC6FA-018B-4BEF-A6F0-72E001E907F2}"/>
    <dgm:cxn modelId="{F314624C-7A30-4454-840E-2E07950C0123}" srcId="{5E78DAF5-3C15-4418-928E-A6A4D605714E}" destId="{935BD3B2-00EF-4742-A04A-179C2E4DFD3A}" srcOrd="2" destOrd="0" parTransId="{24C3EF4B-B527-46D6-A80E-A0792F716E2B}" sibTransId="{F9E148F3-9922-4EE9-A5E8-8F83032BA485}"/>
    <dgm:cxn modelId="{12D85652-1414-4613-85C2-02B721831221}" srcId="{5E78DAF5-3C15-4418-928E-A6A4D605714E}" destId="{A5C0CF09-6CB4-495A-B83C-40C147A433A1}" srcOrd="6" destOrd="0" parTransId="{7A6E7EAD-39FE-4318-A2FC-D9CEA891E431}" sibTransId="{A1E31904-70DC-4C11-AB5C-93FD1F20ACFA}"/>
    <dgm:cxn modelId="{EFBB5656-5F36-483C-9DC5-DB780F1BB041}" type="presOf" srcId="{FD3F2742-E0E3-4C10-8247-506765962E27}" destId="{BD7A5AC9-7E55-4CE1-9BFE-091559B05284}" srcOrd="0" destOrd="0" presId="urn:microsoft.com/office/officeart/2008/layout/LinedList"/>
    <dgm:cxn modelId="{FC8F2F7F-825F-46A3-8D3A-1A88F0E006AF}" type="presOf" srcId="{87204AB7-0E96-4A3F-8FE9-55810FCEDC3D}" destId="{41E9CF0C-DC26-499D-9E78-008C1CB5C47D}" srcOrd="0" destOrd="0" presId="urn:microsoft.com/office/officeart/2008/layout/LinedList"/>
    <dgm:cxn modelId="{54D01F89-4E77-44CF-B91A-39DF9E4E800D}" type="presOf" srcId="{F7B5809C-8E14-4CF1-9A31-13DF2F5533F5}" destId="{924F2BC7-16B5-440E-A066-DF5FFA5D15F4}" srcOrd="0" destOrd="0" presId="urn:microsoft.com/office/officeart/2008/layout/LinedList"/>
    <dgm:cxn modelId="{1C39659F-A402-48EF-BBDF-96A502983106}" srcId="{5E78DAF5-3C15-4418-928E-A6A4D605714E}" destId="{FD3F2742-E0E3-4C10-8247-506765962E27}" srcOrd="7" destOrd="0" parTransId="{3A3D411A-5BCA-45E0-96CD-A5CDC0FA3DA3}" sibTransId="{B83E90EB-6395-4C09-8E11-E5F99FDD4CFD}"/>
    <dgm:cxn modelId="{54EFE6AB-4B66-4DF2-8BB6-83D3E4223C65}" srcId="{5E78DAF5-3C15-4418-928E-A6A4D605714E}" destId="{C7FCDD5D-ECD2-4192-A096-0ABA2EC077A9}" srcOrd="3" destOrd="0" parTransId="{E713D87E-D64D-4FE8-BEA3-E2ECB1D1C3D4}" sibTransId="{3FD6F4D1-21D0-4B61-9DC5-E046CD558469}"/>
    <dgm:cxn modelId="{801E31B0-9CF5-4A47-9317-D523CC38D46D}" type="presOf" srcId="{5E78DAF5-3C15-4418-928E-A6A4D605714E}" destId="{4613E5D5-72D6-4267-8803-301F26F0B4F9}" srcOrd="0" destOrd="0" presId="urn:microsoft.com/office/officeart/2008/layout/LinedList"/>
    <dgm:cxn modelId="{1AD6EACB-0048-47D9-93B6-8669E72D8969}" type="presOf" srcId="{2B821D5A-EE45-4EB2-B4C8-8418F8CFA59C}" destId="{0EC1AB13-3A7B-40D7-B9D3-68D7719BAF81}" srcOrd="0" destOrd="0" presId="urn:microsoft.com/office/officeart/2008/layout/LinedList"/>
    <dgm:cxn modelId="{19C15133-070E-4FFD-9489-C6DF34CDF4B9}" type="presParOf" srcId="{4613E5D5-72D6-4267-8803-301F26F0B4F9}" destId="{DDBC5B0F-8F8D-4A0C-9786-A7BD87B0FE61}" srcOrd="0" destOrd="0" presId="urn:microsoft.com/office/officeart/2008/layout/LinedList"/>
    <dgm:cxn modelId="{C75CC96A-EDD0-4690-BEFE-FE0ED4BF72FE}" type="presParOf" srcId="{4613E5D5-72D6-4267-8803-301F26F0B4F9}" destId="{3B3C48D7-CB46-4B5A-BB98-EAE71A4E5137}" srcOrd="1" destOrd="0" presId="urn:microsoft.com/office/officeart/2008/layout/LinedList"/>
    <dgm:cxn modelId="{ECFA3188-85DF-48C2-A52E-D3EADA911FA5}" type="presParOf" srcId="{3B3C48D7-CB46-4B5A-BB98-EAE71A4E5137}" destId="{EF2F93BE-EB47-4555-BC28-7A91B092CA8A}" srcOrd="0" destOrd="0" presId="urn:microsoft.com/office/officeart/2008/layout/LinedList"/>
    <dgm:cxn modelId="{9E092294-82DF-4E06-A0D6-508EE03606D4}" type="presParOf" srcId="{3B3C48D7-CB46-4B5A-BB98-EAE71A4E5137}" destId="{59BD7B84-21A9-476C-ACAF-E453EECEBF93}" srcOrd="1" destOrd="0" presId="urn:microsoft.com/office/officeart/2008/layout/LinedList"/>
    <dgm:cxn modelId="{12764978-A99D-4E18-AE11-A7D5C8F12A11}" type="presParOf" srcId="{4613E5D5-72D6-4267-8803-301F26F0B4F9}" destId="{DDA6DC63-D6A3-4A4F-A0D7-BE6E2DA23601}" srcOrd="2" destOrd="0" presId="urn:microsoft.com/office/officeart/2008/layout/LinedList"/>
    <dgm:cxn modelId="{A01E4CA1-9B76-4014-9451-E3F1470063FB}" type="presParOf" srcId="{4613E5D5-72D6-4267-8803-301F26F0B4F9}" destId="{A609B057-BF93-498C-9606-D7054590C92E}" srcOrd="3" destOrd="0" presId="urn:microsoft.com/office/officeart/2008/layout/LinedList"/>
    <dgm:cxn modelId="{AFEEAF0E-3C8F-4FE2-A1F4-71CC34337872}" type="presParOf" srcId="{A609B057-BF93-498C-9606-D7054590C92E}" destId="{41E9CF0C-DC26-499D-9E78-008C1CB5C47D}" srcOrd="0" destOrd="0" presId="urn:microsoft.com/office/officeart/2008/layout/LinedList"/>
    <dgm:cxn modelId="{5B404F28-038A-4178-BB29-A33A91D5B90D}" type="presParOf" srcId="{A609B057-BF93-498C-9606-D7054590C92E}" destId="{B152A41D-A0E9-49CA-85E8-FB1CF752F3A5}" srcOrd="1" destOrd="0" presId="urn:microsoft.com/office/officeart/2008/layout/LinedList"/>
    <dgm:cxn modelId="{2506FE9B-72E8-40F4-AA63-CF8A9B771BD7}" type="presParOf" srcId="{4613E5D5-72D6-4267-8803-301F26F0B4F9}" destId="{80AD49A0-6A2B-4FFA-8C63-B96FF3D92B20}" srcOrd="4" destOrd="0" presId="urn:microsoft.com/office/officeart/2008/layout/LinedList"/>
    <dgm:cxn modelId="{63716038-BD12-4FBA-A62F-B2184DA7FF6C}" type="presParOf" srcId="{4613E5D5-72D6-4267-8803-301F26F0B4F9}" destId="{753BB018-07E5-4048-9137-A3B989A76E65}" srcOrd="5" destOrd="0" presId="urn:microsoft.com/office/officeart/2008/layout/LinedList"/>
    <dgm:cxn modelId="{88F183A4-66DB-40C1-BF7D-824D76E94DC0}" type="presParOf" srcId="{753BB018-07E5-4048-9137-A3B989A76E65}" destId="{6C95F7FC-DD21-406D-BDCF-561C0E85EEBA}" srcOrd="0" destOrd="0" presId="urn:microsoft.com/office/officeart/2008/layout/LinedList"/>
    <dgm:cxn modelId="{39AAB7AC-912E-4179-ADB2-66A4D1D0F686}" type="presParOf" srcId="{753BB018-07E5-4048-9137-A3B989A76E65}" destId="{BA908EA5-B86C-4954-9DAA-1751A407F8A6}" srcOrd="1" destOrd="0" presId="urn:microsoft.com/office/officeart/2008/layout/LinedList"/>
    <dgm:cxn modelId="{9762597C-F9EB-4362-8BE8-2CA2CB6F83B7}" type="presParOf" srcId="{4613E5D5-72D6-4267-8803-301F26F0B4F9}" destId="{58ECD6BB-9F98-435B-87F4-613C3E909353}" srcOrd="6" destOrd="0" presId="urn:microsoft.com/office/officeart/2008/layout/LinedList"/>
    <dgm:cxn modelId="{7BA86240-CF38-49C4-BFEB-BEAE24C1693D}" type="presParOf" srcId="{4613E5D5-72D6-4267-8803-301F26F0B4F9}" destId="{B1B6B5D8-A501-48C8-A602-0E1854808FF1}" srcOrd="7" destOrd="0" presId="urn:microsoft.com/office/officeart/2008/layout/LinedList"/>
    <dgm:cxn modelId="{254AE4A5-DBDE-4167-9714-4C5B00D00546}" type="presParOf" srcId="{B1B6B5D8-A501-48C8-A602-0E1854808FF1}" destId="{E2EAAC59-F069-47E7-B485-86629C6B0677}" srcOrd="0" destOrd="0" presId="urn:microsoft.com/office/officeart/2008/layout/LinedList"/>
    <dgm:cxn modelId="{055DF3AD-6330-45BE-AB17-06DE1F8C1890}" type="presParOf" srcId="{B1B6B5D8-A501-48C8-A602-0E1854808FF1}" destId="{5BB44281-F996-441F-B8F8-D7D932F14477}" srcOrd="1" destOrd="0" presId="urn:microsoft.com/office/officeart/2008/layout/LinedList"/>
    <dgm:cxn modelId="{04AE4350-E46B-42C4-8E92-3656F4CA2C9B}" type="presParOf" srcId="{4613E5D5-72D6-4267-8803-301F26F0B4F9}" destId="{2E164645-1F42-403A-8992-10F0BBC8B23C}" srcOrd="8" destOrd="0" presId="urn:microsoft.com/office/officeart/2008/layout/LinedList"/>
    <dgm:cxn modelId="{E5CE9912-965A-4817-8EC1-AC0D8145E1AE}" type="presParOf" srcId="{4613E5D5-72D6-4267-8803-301F26F0B4F9}" destId="{861BAD47-1089-43AE-8E5C-CE9A001837ED}" srcOrd="9" destOrd="0" presId="urn:microsoft.com/office/officeart/2008/layout/LinedList"/>
    <dgm:cxn modelId="{5C398641-1637-4FE4-B0E0-1C6428C0F021}" type="presParOf" srcId="{861BAD47-1089-43AE-8E5C-CE9A001837ED}" destId="{0EC1AB13-3A7B-40D7-B9D3-68D7719BAF81}" srcOrd="0" destOrd="0" presId="urn:microsoft.com/office/officeart/2008/layout/LinedList"/>
    <dgm:cxn modelId="{B1409FF0-EB92-468B-806B-2BC384C02829}" type="presParOf" srcId="{861BAD47-1089-43AE-8E5C-CE9A001837ED}" destId="{91CFF74A-6AA0-4F53-879E-314123395F93}" srcOrd="1" destOrd="0" presId="urn:microsoft.com/office/officeart/2008/layout/LinedList"/>
    <dgm:cxn modelId="{0D7B30C1-301A-4845-8EE8-61E1900F762A}" type="presParOf" srcId="{4613E5D5-72D6-4267-8803-301F26F0B4F9}" destId="{9EB7F082-3C40-46E7-B080-303C456A3D86}" srcOrd="10" destOrd="0" presId="urn:microsoft.com/office/officeart/2008/layout/LinedList"/>
    <dgm:cxn modelId="{ADEC72D6-4E34-4744-ACFD-E0FBCF54883F}" type="presParOf" srcId="{4613E5D5-72D6-4267-8803-301F26F0B4F9}" destId="{9C870EEB-26BD-48AE-8A53-94C993048A80}" srcOrd="11" destOrd="0" presId="urn:microsoft.com/office/officeart/2008/layout/LinedList"/>
    <dgm:cxn modelId="{25DEC397-C570-4CFB-B88A-1DD957216612}" type="presParOf" srcId="{9C870EEB-26BD-48AE-8A53-94C993048A80}" destId="{924F2BC7-16B5-440E-A066-DF5FFA5D15F4}" srcOrd="0" destOrd="0" presId="urn:microsoft.com/office/officeart/2008/layout/LinedList"/>
    <dgm:cxn modelId="{978D7EC9-56D5-484F-9660-0946B42F2629}" type="presParOf" srcId="{9C870EEB-26BD-48AE-8A53-94C993048A80}" destId="{0248A109-4807-4447-B3E2-14C2886E811E}" srcOrd="1" destOrd="0" presId="urn:microsoft.com/office/officeart/2008/layout/LinedList"/>
    <dgm:cxn modelId="{8BD79239-0B2E-4DA7-83AA-6E53CC8D1E38}" type="presParOf" srcId="{4613E5D5-72D6-4267-8803-301F26F0B4F9}" destId="{A8728DFB-C5B4-43B9-97BC-05BBCBB1F0B6}" srcOrd="12" destOrd="0" presId="urn:microsoft.com/office/officeart/2008/layout/LinedList"/>
    <dgm:cxn modelId="{27B4CC73-CBAD-43BA-83CC-275A047852DA}" type="presParOf" srcId="{4613E5D5-72D6-4267-8803-301F26F0B4F9}" destId="{1947F548-8D22-46F6-BDAE-F306993FF8D1}" srcOrd="13" destOrd="0" presId="urn:microsoft.com/office/officeart/2008/layout/LinedList"/>
    <dgm:cxn modelId="{EE009CA0-323F-4997-BB49-2B3C9331DBB6}" type="presParOf" srcId="{1947F548-8D22-46F6-BDAE-F306993FF8D1}" destId="{45B6B70B-EE39-4FBF-B741-635D0A2FE294}" srcOrd="0" destOrd="0" presId="urn:microsoft.com/office/officeart/2008/layout/LinedList"/>
    <dgm:cxn modelId="{8B4477DD-2E9E-420A-95FE-BF0FC5BBFCF1}" type="presParOf" srcId="{1947F548-8D22-46F6-BDAE-F306993FF8D1}" destId="{CA17F502-C68E-4590-8822-FA98BBB9870F}" srcOrd="1" destOrd="0" presId="urn:microsoft.com/office/officeart/2008/layout/LinedList"/>
    <dgm:cxn modelId="{B479230B-5848-408F-97BA-1FB3894DB3C0}" type="presParOf" srcId="{4613E5D5-72D6-4267-8803-301F26F0B4F9}" destId="{85FDD6D4-2CC8-441C-B422-B13417A5EDD8}" srcOrd="14" destOrd="0" presId="urn:microsoft.com/office/officeart/2008/layout/LinedList"/>
    <dgm:cxn modelId="{97774643-32B0-4A77-A77B-8333841A4C4B}" type="presParOf" srcId="{4613E5D5-72D6-4267-8803-301F26F0B4F9}" destId="{0A4E9196-7937-4146-A2EC-AF8821ED65BE}" srcOrd="15" destOrd="0" presId="urn:microsoft.com/office/officeart/2008/layout/LinedList"/>
    <dgm:cxn modelId="{FA46B0FF-A8FB-48D0-8E88-2213C3271D34}" type="presParOf" srcId="{0A4E9196-7937-4146-A2EC-AF8821ED65BE}" destId="{BD7A5AC9-7E55-4CE1-9BFE-091559B05284}" srcOrd="0" destOrd="0" presId="urn:microsoft.com/office/officeart/2008/layout/LinedList"/>
    <dgm:cxn modelId="{EBC72F97-9F9D-44A1-A4E8-8398F09F8CC0}" type="presParOf" srcId="{0A4E9196-7937-4146-A2EC-AF8821ED65BE}" destId="{32B8C95C-AF55-4DD4-8740-3446A775D4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61987E-96FD-472C-BB16-35FD13B868D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A6C7026-E55C-408B-B832-8357903CA7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Brute-Force Matcher</a:t>
          </a:r>
          <a:endParaRPr lang="en-US"/>
        </a:p>
      </dgm:t>
    </dgm:pt>
    <dgm:pt modelId="{00C036CA-581D-4F87-83F5-7D58F57EC69C}" type="parTrans" cxnId="{75CDD019-F3C0-4276-8BC6-65B1318788F7}">
      <dgm:prSet/>
      <dgm:spPr/>
      <dgm:t>
        <a:bodyPr/>
        <a:lstStyle/>
        <a:p>
          <a:endParaRPr lang="en-US"/>
        </a:p>
      </dgm:t>
    </dgm:pt>
    <dgm:pt modelId="{597E47DC-E403-4ACC-9ECD-A8AE52F47714}" type="sibTrans" cxnId="{75CDD019-F3C0-4276-8BC6-65B1318788F7}">
      <dgm:prSet/>
      <dgm:spPr/>
      <dgm:t>
        <a:bodyPr/>
        <a:lstStyle/>
        <a:p>
          <a:endParaRPr lang="en-US"/>
        </a:p>
      </dgm:t>
    </dgm:pt>
    <dgm:pt modelId="{57806763-1662-4A0A-95D0-6B596DEF0F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FLANN(Fast Library for Approximate Nearest Neighbors) Matcher</a:t>
          </a:r>
          <a:endParaRPr lang="en-US"/>
        </a:p>
      </dgm:t>
    </dgm:pt>
    <dgm:pt modelId="{9A2BF8D6-3951-4CB3-A4B0-11D7A002C2A3}" type="parTrans" cxnId="{386A4AE2-D2BA-426C-ACE5-777DD7E6DBB8}">
      <dgm:prSet/>
      <dgm:spPr/>
      <dgm:t>
        <a:bodyPr/>
        <a:lstStyle/>
        <a:p>
          <a:endParaRPr lang="en-US"/>
        </a:p>
      </dgm:t>
    </dgm:pt>
    <dgm:pt modelId="{935504C2-348B-49E3-B4DE-8165C7E59252}" type="sibTrans" cxnId="{386A4AE2-D2BA-426C-ACE5-777DD7E6DBB8}">
      <dgm:prSet/>
      <dgm:spPr/>
      <dgm:t>
        <a:bodyPr/>
        <a:lstStyle/>
        <a:p>
          <a:endParaRPr lang="en-US"/>
        </a:p>
      </dgm:t>
    </dgm:pt>
    <dgm:pt modelId="{5BD23C84-A2EE-42A9-9244-2D2D301C604B}" type="pres">
      <dgm:prSet presAssocID="{2D61987E-96FD-472C-BB16-35FD13B868D8}" presName="root" presStyleCnt="0">
        <dgm:presLayoutVars>
          <dgm:dir/>
          <dgm:resizeHandles val="exact"/>
        </dgm:presLayoutVars>
      </dgm:prSet>
      <dgm:spPr/>
    </dgm:pt>
    <dgm:pt modelId="{687FDC56-F2CF-4085-950E-9CCF20280553}" type="pres">
      <dgm:prSet presAssocID="{1A6C7026-E55C-408B-B832-8357903CA77E}" presName="compNode" presStyleCnt="0"/>
      <dgm:spPr/>
    </dgm:pt>
    <dgm:pt modelId="{5CD277A6-2501-40EF-902B-2B01DE0BE4D6}" type="pres">
      <dgm:prSet presAssocID="{1A6C7026-E55C-408B-B832-8357903CA77E}" presName="bgRect" presStyleLbl="bgShp" presStyleIdx="0" presStyleCnt="2"/>
      <dgm:spPr/>
    </dgm:pt>
    <dgm:pt modelId="{D701F91E-D590-4FC9-B55C-4F5C47D81266}" type="pres">
      <dgm:prSet presAssocID="{1A6C7026-E55C-408B-B832-8357903CA77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034F9110-1588-44AA-9B8D-B1B9EB8749A1}" type="pres">
      <dgm:prSet presAssocID="{1A6C7026-E55C-408B-B832-8357903CA77E}" presName="spaceRect" presStyleCnt="0"/>
      <dgm:spPr/>
    </dgm:pt>
    <dgm:pt modelId="{FFE5F748-DD9F-48DE-8515-99275DC48EF4}" type="pres">
      <dgm:prSet presAssocID="{1A6C7026-E55C-408B-B832-8357903CA77E}" presName="parTx" presStyleLbl="revTx" presStyleIdx="0" presStyleCnt="2">
        <dgm:presLayoutVars>
          <dgm:chMax val="0"/>
          <dgm:chPref val="0"/>
        </dgm:presLayoutVars>
      </dgm:prSet>
      <dgm:spPr/>
    </dgm:pt>
    <dgm:pt modelId="{C8410355-2EF6-47F9-AECA-1D3756851016}" type="pres">
      <dgm:prSet presAssocID="{597E47DC-E403-4ACC-9ECD-A8AE52F47714}" presName="sibTrans" presStyleCnt="0"/>
      <dgm:spPr/>
    </dgm:pt>
    <dgm:pt modelId="{262D39B7-A906-40FD-B018-CF8DBDFB2C0C}" type="pres">
      <dgm:prSet presAssocID="{57806763-1662-4A0A-95D0-6B596DEF0F9E}" presName="compNode" presStyleCnt="0"/>
      <dgm:spPr/>
    </dgm:pt>
    <dgm:pt modelId="{508EF834-6381-4A7E-BED4-EB725F99106A}" type="pres">
      <dgm:prSet presAssocID="{57806763-1662-4A0A-95D0-6B596DEF0F9E}" presName="bgRect" presStyleLbl="bgShp" presStyleIdx="1" presStyleCnt="2"/>
      <dgm:spPr/>
    </dgm:pt>
    <dgm:pt modelId="{6DD3807B-84D6-40CA-B474-F4D75B46693C}" type="pres">
      <dgm:prSet presAssocID="{57806763-1662-4A0A-95D0-6B596DEF0F9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5BEEF691-CA86-43D5-900B-53980E9967E0}" type="pres">
      <dgm:prSet presAssocID="{57806763-1662-4A0A-95D0-6B596DEF0F9E}" presName="spaceRect" presStyleCnt="0"/>
      <dgm:spPr/>
    </dgm:pt>
    <dgm:pt modelId="{77AB1308-1C2A-4250-870E-2F154E66D8B0}" type="pres">
      <dgm:prSet presAssocID="{57806763-1662-4A0A-95D0-6B596DEF0F9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5CDD019-F3C0-4276-8BC6-65B1318788F7}" srcId="{2D61987E-96FD-472C-BB16-35FD13B868D8}" destId="{1A6C7026-E55C-408B-B832-8357903CA77E}" srcOrd="0" destOrd="0" parTransId="{00C036CA-581D-4F87-83F5-7D58F57EC69C}" sibTransId="{597E47DC-E403-4ACC-9ECD-A8AE52F47714}"/>
    <dgm:cxn modelId="{48419D7B-CBFF-40E1-8E0D-12C67D89B319}" type="presOf" srcId="{2D61987E-96FD-472C-BB16-35FD13B868D8}" destId="{5BD23C84-A2EE-42A9-9244-2D2D301C604B}" srcOrd="0" destOrd="0" presId="urn:microsoft.com/office/officeart/2018/2/layout/IconVerticalSolidList"/>
    <dgm:cxn modelId="{2B87CE86-EAB5-4C55-8174-9C2545DC5662}" type="presOf" srcId="{57806763-1662-4A0A-95D0-6B596DEF0F9E}" destId="{77AB1308-1C2A-4250-870E-2F154E66D8B0}" srcOrd="0" destOrd="0" presId="urn:microsoft.com/office/officeart/2018/2/layout/IconVerticalSolidList"/>
    <dgm:cxn modelId="{13EFC0D5-C17A-4DBF-A5DB-254993181BB4}" type="presOf" srcId="{1A6C7026-E55C-408B-B832-8357903CA77E}" destId="{FFE5F748-DD9F-48DE-8515-99275DC48EF4}" srcOrd="0" destOrd="0" presId="urn:microsoft.com/office/officeart/2018/2/layout/IconVerticalSolidList"/>
    <dgm:cxn modelId="{386A4AE2-D2BA-426C-ACE5-777DD7E6DBB8}" srcId="{2D61987E-96FD-472C-BB16-35FD13B868D8}" destId="{57806763-1662-4A0A-95D0-6B596DEF0F9E}" srcOrd="1" destOrd="0" parTransId="{9A2BF8D6-3951-4CB3-A4B0-11D7A002C2A3}" sibTransId="{935504C2-348B-49E3-B4DE-8165C7E59252}"/>
    <dgm:cxn modelId="{A78E3C19-C89C-40DA-A84B-C2EF5D1D888B}" type="presParOf" srcId="{5BD23C84-A2EE-42A9-9244-2D2D301C604B}" destId="{687FDC56-F2CF-4085-950E-9CCF20280553}" srcOrd="0" destOrd="0" presId="urn:microsoft.com/office/officeart/2018/2/layout/IconVerticalSolidList"/>
    <dgm:cxn modelId="{F2EDCCE2-7FD8-422D-91A4-0AF890C489D5}" type="presParOf" srcId="{687FDC56-F2CF-4085-950E-9CCF20280553}" destId="{5CD277A6-2501-40EF-902B-2B01DE0BE4D6}" srcOrd="0" destOrd="0" presId="urn:microsoft.com/office/officeart/2018/2/layout/IconVerticalSolidList"/>
    <dgm:cxn modelId="{ACC57F80-79A8-4896-A761-AFC2B49B27B7}" type="presParOf" srcId="{687FDC56-F2CF-4085-950E-9CCF20280553}" destId="{D701F91E-D590-4FC9-B55C-4F5C47D81266}" srcOrd="1" destOrd="0" presId="urn:microsoft.com/office/officeart/2018/2/layout/IconVerticalSolidList"/>
    <dgm:cxn modelId="{3ACB9794-A66D-4340-AB25-DD66AF0520D2}" type="presParOf" srcId="{687FDC56-F2CF-4085-950E-9CCF20280553}" destId="{034F9110-1588-44AA-9B8D-B1B9EB8749A1}" srcOrd="2" destOrd="0" presId="urn:microsoft.com/office/officeart/2018/2/layout/IconVerticalSolidList"/>
    <dgm:cxn modelId="{DC93DED4-D73B-47F2-A0AF-72F6D14934AF}" type="presParOf" srcId="{687FDC56-F2CF-4085-950E-9CCF20280553}" destId="{FFE5F748-DD9F-48DE-8515-99275DC48EF4}" srcOrd="3" destOrd="0" presId="urn:microsoft.com/office/officeart/2018/2/layout/IconVerticalSolidList"/>
    <dgm:cxn modelId="{525FC424-1B57-4DA5-8632-AA6EC4CB10CF}" type="presParOf" srcId="{5BD23C84-A2EE-42A9-9244-2D2D301C604B}" destId="{C8410355-2EF6-47F9-AECA-1D3756851016}" srcOrd="1" destOrd="0" presId="urn:microsoft.com/office/officeart/2018/2/layout/IconVerticalSolidList"/>
    <dgm:cxn modelId="{68CE2C96-6666-4919-ABCA-E29003B0E4F5}" type="presParOf" srcId="{5BD23C84-A2EE-42A9-9244-2D2D301C604B}" destId="{262D39B7-A906-40FD-B018-CF8DBDFB2C0C}" srcOrd="2" destOrd="0" presId="urn:microsoft.com/office/officeart/2018/2/layout/IconVerticalSolidList"/>
    <dgm:cxn modelId="{1B018647-0AD5-41E1-A7B1-823AA296B27C}" type="presParOf" srcId="{262D39B7-A906-40FD-B018-CF8DBDFB2C0C}" destId="{508EF834-6381-4A7E-BED4-EB725F99106A}" srcOrd="0" destOrd="0" presId="urn:microsoft.com/office/officeart/2018/2/layout/IconVerticalSolidList"/>
    <dgm:cxn modelId="{3EE4CD15-6FA5-4784-A861-A36387C35BB7}" type="presParOf" srcId="{262D39B7-A906-40FD-B018-CF8DBDFB2C0C}" destId="{6DD3807B-84D6-40CA-B474-F4D75B46693C}" srcOrd="1" destOrd="0" presId="urn:microsoft.com/office/officeart/2018/2/layout/IconVerticalSolidList"/>
    <dgm:cxn modelId="{4241F3D5-F2A4-4949-B81B-C4F2429FE212}" type="presParOf" srcId="{262D39B7-A906-40FD-B018-CF8DBDFB2C0C}" destId="{5BEEF691-CA86-43D5-900B-53980E9967E0}" srcOrd="2" destOrd="0" presId="urn:microsoft.com/office/officeart/2018/2/layout/IconVerticalSolidList"/>
    <dgm:cxn modelId="{77D16F2F-B6B3-4793-AF89-3BEA1B9B09FC}" type="presParOf" srcId="{262D39B7-A906-40FD-B018-CF8DBDFB2C0C}" destId="{77AB1308-1C2A-4250-870E-2F154E66D8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16E8860-4AC1-4D92-A769-DA4F3C240C0B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D3CA871-284D-4EF9-8932-6C866E0CA1CE}">
      <dgm:prSet/>
      <dgm:spPr/>
      <dgm:t>
        <a:bodyPr/>
        <a:lstStyle/>
        <a:p>
          <a:r>
            <a:rPr lang="en-US"/>
            <a:t>Find</a:t>
          </a:r>
        </a:p>
      </dgm:t>
    </dgm:pt>
    <dgm:pt modelId="{0CCD3C70-93AF-4066-A53F-B90D735AA537}" type="parTrans" cxnId="{26CAEE1A-DAD2-4D57-9472-B4B25B1D9645}">
      <dgm:prSet/>
      <dgm:spPr/>
      <dgm:t>
        <a:bodyPr/>
        <a:lstStyle/>
        <a:p>
          <a:endParaRPr lang="en-US"/>
        </a:p>
      </dgm:t>
    </dgm:pt>
    <dgm:pt modelId="{6CF3D2C8-347C-417C-913F-CB11800A59E6}" type="sibTrans" cxnId="{26CAEE1A-DAD2-4D57-9472-B4B25B1D9645}">
      <dgm:prSet/>
      <dgm:spPr/>
      <dgm:t>
        <a:bodyPr/>
        <a:lstStyle/>
        <a:p>
          <a:endParaRPr lang="en-US"/>
        </a:p>
      </dgm:t>
    </dgm:pt>
    <dgm:pt modelId="{17BA56EB-5EB6-40AA-82A7-5468A0FFBDAC}">
      <dgm:prSet/>
      <dgm:spPr/>
      <dgm:t>
        <a:bodyPr/>
        <a:lstStyle/>
        <a:p>
          <a:r>
            <a:rPr lang="en-US"/>
            <a:t>Find a set of distinctive keypoints</a:t>
          </a:r>
        </a:p>
      </dgm:t>
    </dgm:pt>
    <dgm:pt modelId="{ABC8EADE-3E22-426C-924E-334798D93130}" type="parTrans" cxnId="{2B9867AD-45AF-4222-8A1E-19AACC41E14D}">
      <dgm:prSet/>
      <dgm:spPr/>
      <dgm:t>
        <a:bodyPr/>
        <a:lstStyle/>
        <a:p>
          <a:endParaRPr lang="en-US"/>
        </a:p>
      </dgm:t>
    </dgm:pt>
    <dgm:pt modelId="{50C4475F-7E71-4C6B-A64A-40720D5092BF}" type="sibTrans" cxnId="{2B9867AD-45AF-4222-8A1E-19AACC41E14D}">
      <dgm:prSet/>
      <dgm:spPr/>
      <dgm:t>
        <a:bodyPr/>
        <a:lstStyle/>
        <a:p>
          <a:endParaRPr lang="en-US"/>
        </a:p>
      </dgm:t>
    </dgm:pt>
    <dgm:pt modelId="{583B8B80-FEE5-4348-A5F1-BD536FB2C1F8}">
      <dgm:prSet/>
      <dgm:spPr/>
      <dgm:t>
        <a:bodyPr/>
        <a:lstStyle/>
        <a:p>
          <a:r>
            <a:rPr lang="en-US"/>
            <a:t>Define</a:t>
          </a:r>
        </a:p>
      </dgm:t>
    </dgm:pt>
    <dgm:pt modelId="{7DAC1D91-1500-45EE-B197-B6DF7123510B}" type="parTrans" cxnId="{3C645D33-5047-4A59-BA7B-5B3EBD935AF3}">
      <dgm:prSet/>
      <dgm:spPr/>
      <dgm:t>
        <a:bodyPr/>
        <a:lstStyle/>
        <a:p>
          <a:endParaRPr lang="en-US"/>
        </a:p>
      </dgm:t>
    </dgm:pt>
    <dgm:pt modelId="{9A017386-2D23-4423-8270-2C3BCDC83C67}" type="sibTrans" cxnId="{3C645D33-5047-4A59-BA7B-5B3EBD935AF3}">
      <dgm:prSet/>
      <dgm:spPr/>
      <dgm:t>
        <a:bodyPr/>
        <a:lstStyle/>
        <a:p>
          <a:endParaRPr lang="en-US"/>
        </a:p>
      </dgm:t>
    </dgm:pt>
    <dgm:pt modelId="{DCF86E9C-67D3-4992-84EE-3CEE851E4E71}">
      <dgm:prSet/>
      <dgm:spPr/>
      <dgm:t>
        <a:bodyPr/>
        <a:lstStyle/>
        <a:p>
          <a:r>
            <a:rPr lang="en-US"/>
            <a:t>Define a region around each keypoint</a:t>
          </a:r>
        </a:p>
      </dgm:t>
    </dgm:pt>
    <dgm:pt modelId="{904210FC-3F9B-4CD5-ADB8-B55D3AB4824F}" type="parTrans" cxnId="{61D0359D-7974-4B4E-853F-DE385729FE52}">
      <dgm:prSet/>
      <dgm:spPr/>
      <dgm:t>
        <a:bodyPr/>
        <a:lstStyle/>
        <a:p>
          <a:endParaRPr lang="en-US"/>
        </a:p>
      </dgm:t>
    </dgm:pt>
    <dgm:pt modelId="{61CB514B-A2A5-4F24-8A09-1A04463A73F5}" type="sibTrans" cxnId="{61D0359D-7974-4B4E-853F-DE385729FE52}">
      <dgm:prSet/>
      <dgm:spPr/>
      <dgm:t>
        <a:bodyPr/>
        <a:lstStyle/>
        <a:p>
          <a:endParaRPr lang="en-US"/>
        </a:p>
      </dgm:t>
    </dgm:pt>
    <dgm:pt modelId="{BC9EF3F2-8A54-45E5-A1DC-65538244D2E8}">
      <dgm:prSet/>
      <dgm:spPr/>
      <dgm:t>
        <a:bodyPr/>
        <a:lstStyle/>
        <a:p>
          <a:r>
            <a:rPr lang="en-US"/>
            <a:t>Extract and normalize</a:t>
          </a:r>
        </a:p>
      </dgm:t>
    </dgm:pt>
    <dgm:pt modelId="{F3011711-08F5-4125-953A-2E4D4D87AC24}" type="parTrans" cxnId="{825E2777-845D-4C10-ADBB-2E729CA77C28}">
      <dgm:prSet/>
      <dgm:spPr/>
      <dgm:t>
        <a:bodyPr/>
        <a:lstStyle/>
        <a:p>
          <a:endParaRPr lang="en-US"/>
        </a:p>
      </dgm:t>
    </dgm:pt>
    <dgm:pt modelId="{B2613A25-14DB-4E1F-A675-993927C7E7F6}" type="sibTrans" cxnId="{825E2777-845D-4C10-ADBB-2E729CA77C28}">
      <dgm:prSet/>
      <dgm:spPr/>
      <dgm:t>
        <a:bodyPr/>
        <a:lstStyle/>
        <a:p>
          <a:endParaRPr lang="en-US"/>
        </a:p>
      </dgm:t>
    </dgm:pt>
    <dgm:pt modelId="{7571F586-6DB2-4BD2-9042-474176A911D4}">
      <dgm:prSet/>
      <dgm:spPr/>
      <dgm:t>
        <a:bodyPr/>
        <a:lstStyle/>
        <a:p>
          <a:r>
            <a:rPr lang="en-US"/>
            <a:t>Extract and normalize the region content</a:t>
          </a:r>
        </a:p>
      </dgm:t>
    </dgm:pt>
    <dgm:pt modelId="{4FEAAC29-881E-4394-870A-FE966B5D08DA}" type="parTrans" cxnId="{5A76170F-6821-42B5-86C8-A3D3526D0226}">
      <dgm:prSet/>
      <dgm:spPr/>
      <dgm:t>
        <a:bodyPr/>
        <a:lstStyle/>
        <a:p>
          <a:endParaRPr lang="en-US"/>
        </a:p>
      </dgm:t>
    </dgm:pt>
    <dgm:pt modelId="{AEFC725A-2775-4C16-BC14-B92466810DA4}" type="sibTrans" cxnId="{5A76170F-6821-42B5-86C8-A3D3526D0226}">
      <dgm:prSet/>
      <dgm:spPr/>
      <dgm:t>
        <a:bodyPr/>
        <a:lstStyle/>
        <a:p>
          <a:endParaRPr lang="en-US"/>
        </a:p>
      </dgm:t>
    </dgm:pt>
    <dgm:pt modelId="{B58847CA-9F5A-40F1-93E6-DEA2A5AB6AAE}">
      <dgm:prSet/>
      <dgm:spPr/>
      <dgm:t>
        <a:bodyPr/>
        <a:lstStyle/>
        <a:p>
          <a:r>
            <a:rPr lang="en-US"/>
            <a:t>Compute</a:t>
          </a:r>
        </a:p>
      </dgm:t>
    </dgm:pt>
    <dgm:pt modelId="{B0D81431-4ACC-4303-9579-F976178CDEF8}" type="parTrans" cxnId="{F103AEA0-990A-40D0-8721-7EBCF0BDC635}">
      <dgm:prSet/>
      <dgm:spPr/>
      <dgm:t>
        <a:bodyPr/>
        <a:lstStyle/>
        <a:p>
          <a:endParaRPr lang="en-US"/>
        </a:p>
      </dgm:t>
    </dgm:pt>
    <dgm:pt modelId="{DAC25B6A-3312-4DBD-899F-EFEFC7036E05}" type="sibTrans" cxnId="{F103AEA0-990A-40D0-8721-7EBCF0BDC635}">
      <dgm:prSet/>
      <dgm:spPr/>
      <dgm:t>
        <a:bodyPr/>
        <a:lstStyle/>
        <a:p>
          <a:endParaRPr lang="en-US"/>
        </a:p>
      </dgm:t>
    </dgm:pt>
    <dgm:pt modelId="{57CA8A66-D476-44C4-A123-3F7F87CD86B5}">
      <dgm:prSet/>
      <dgm:spPr/>
      <dgm:t>
        <a:bodyPr/>
        <a:lstStyle/>
        <a:p>
          <a:r>
            <a:rPr lang="en-US"/>
            <a:t>Compute a local descriptor from the normalized region</a:t>
          </a:r>
        </a:p>
      </dgm:t>
    </dgm:pt>
    <dgm:pt modelId="{66DBC684-2B5C-476E-88D7-C85238A49E3E}" type="parTrans" cxnId="{4BE3BD31-B0B5-4378-96CF-4BC7ABC52A6A}">
      <dgm:prSet/>
      <dgm:spPr/>
      <dgm:t>
        <a:bodyPr/>
        <a:lstStyle/>
        <a:p>
          <a:endParaRPr lang="en-US"/>
        </a:p>
      </dgm:t>
    </dgm:pt>
    <dgm:pt modelId="{C782A0FD-3C5A-44D8-99C9-2E88175B649C}" type="sibTrans" cxnId="{4BE3BD31-B0B5-4378-96CF-4BC7ABC52A6A}">
      <dgm:prSet/>
      <dgm:spPr/>
      <dgm:t>
        <a:bodyPr/>
        <a:lstStyle/>
        <a:p>
          <a:endParaRPr lang="en-US"/>
        </a:p>
      </dgm:t>
    </dgm:pt>
    <dgm:pt modelId="{EBB4E0B6-4B2A-48E4-A54A-00FE70923BE5}">
      <dgm:prSet/>
      <dgm:spPr/>
      <dgm:t>
        <a:bodyPr/>
        <a:lstStyle/>
        <a:p>
          <a:r>
            <a:rPr lang="en-US"/>
            <a:t>Match</a:t>
          </a:r>
        </a:p>
      </dgm:t>
    </dgm:pt>
    <dgm:pt modelId="{2BA54507-FFF4-489B-A30C-F459D1B1EED7}" type="parTrans" cxnId="{90C40BB8-3908-4531-A9A8-707850B19A36}">
      <dgm:prSet/>
      <dgm:spPr/>
      <dgm:t>
        <a:bodyPr/>
        <a:lstStyle/>
        <a:p>
          <a:endParaRPr lang="en-US"/>
        </a:p>
      </dgm:t>
    </dgm:pt>
    <dgm:pt modelId="{67154D6B-65F1-4E1B-BE85-3EB40301CC11}" type="sibTrans" cxnId="{90C40BB8-3908-4531-A9A8-707850B19A36}">
      <dgm:prSet/>
      <dgm:spPr/>
      <dgm:t>
        <a:bodyPr/>
        <a:lstStyle/>
        <a:p>
          <a:endParaRPr lang="en-US"/>
        </a:p>
      </dgm:t>
    </dgm:pt>
    <dgm:pt modelId="{2C8D807A-570F-4C76-84EE-969D21E6B061}">
      <dgm:prSet/>
      <dgm:spPr/>
      <dgm:t>
        <a:bodyPr/>
        <a:lstStyle/>
        <a:p>
          <a:r>
            <a:rPr lang="en-US"/>
            <a:t>Match local descriptors</a:t>
          </a:r>
        </a:p>
      </dgm:t>
    </dgm:pt>
    <dgm:pt modelId="{C7A4EE76-FCF4-400F-9E2D-5D84D6E135A2}" type="parTrans" cxnId="{AD00DB79-C829-44B1-9E9F-9365BFA36099}">
      <dgm:prSet/>
      <dgm:spPr/>
      <dgm:t>
        <a:bodyPr/>
        <a:lstStyle/>
        <a:p>
          <a:endParaRPr lang="en-US"/>
        </a:p>
      </dgm:t>
    </dgm:pt>
    <dgm:pt modelId="{03215299-7E08-41AF-9C59-C9A37C27D4E4}" type="sibTrans" cxnId="{AD00DB79-C829-44B1-9E9F-9365BFA36099}">
      <dgm:prSet/>
      <dgm:spPr/>
      <dgm:t>
        <a:bodyPr/>
        <a:lstStyle/>
        <a:p>
          <a:endParaRPr lang="en-US"/>
        </a:p>
      </dgm:t>
    </dgm:pt>
    <dgm:pt modelId="{0A11A33F-E859-425D-80B8-143C07287CDD}" type="pres">
      <dgm:prSet presAssocID="{A16E8860-4AC1-4D92-A769-DA4F3C240C0B}" presName="Name0" presStyleCnt="0">
        <dgm:presLayoutVars>
          <dgm:dir/>
          <dgm:animLvl val="lvl"/>
          <dgm:resizeHandles val="exact"/>
        </dgm:presLayoutVars>
      </dgm:prSet>
      <dgm:spPr/>
    </dgm:pt>
    <dgm:pt modelId="{10774DA2-473A-4A03-9BD6-5D6D02C33009}" type="pres">
      <dgm:prSet presAssocID="{EBB4E0B6-4B2A-48E4-A54A-00FE70923BE5}" presName="boxAndChildren" presStyleCnt="0"/>
      <dgm:spPr/>
    </dgm:pt>
    <dgm:pt modelId="{4325126D-D8AA-4A7E-BB82-B8ED5C4D16FE}" type="pres">
      <dgm:prSet presAssocID="{EBB4E0B6-4B2A-48E4-A54A-00FE70923BE5}" presName="parentTextBox" presStyleLbl="alignNode1" presStyleIdx="0" presStyleCnt="5"/>
      <dgm:spPr/>
    </dgm:pt>
    <dgm:pt modelId="{B4D0414F-0CDC-489C-8547-DAAE38369BD7}" type="pres">
      <dgm:prSet presAssocID="{EBB4E0B6-4B2A-48E4-A54A-00FE70923BE5}" presName="descendantBox" presStyleLbl="bgAccFollowNode1" presStyleIdx="0" presStyleCnt="5"/>
      <dgm:spPr/>
    </dgm:pt>
    <dgm:pt modelId="{04D69B94-53F1-4F2E-A81A-7D54E78A9147}" type="pres">
      <dgm:prSet presAssocID="{DAC25B6A-3312-4DBD-899F-EFEFC7036E05}" presName="sp" presStyleCnt="0"/>
      <dgm:spPr/>
    </dgm:pt>
    <dgm:pt modelId="{0FB60C3C-D20E-482F-A428-5D168239368C}" type="pres">
      <dgm:prSet presAssocID="{B58847CA-9F5A-40F1-93E6-DEA2A5AB6AAE}" presName="arrowAndChildren" presStyleCnt="0"/>
      <dgm:spPr/>
    </dgm:pt>
    <dgm:pt modelId="{DE5FE807-867B-407B-A99A-E649C759D64E}" type="pres">
      <dgm:prSet presAssocID="{B58847CA-9F5A-40F1-93E6-DEA2A5AB6AAE}" presName="parentTextArrow" presStyleLbl="node1" presStyleIdx="0" presStyleCnt="0"/>
      <dgm:spPr/>
    </dgm:pt>
    <dgm:pt modelId="{93C8D885-5617-4D79-9DDC-E85C7B2BE013}" type="pres">
      <dgm:prSet presAssocID="{B58847CA-9F5A-40F1-93E6-DEA2A5AB6AAE}" presName="arrow" presStyleLbl="alignNode1" presStyleIdx="1" presStyleCnt="5"/>
      <dgm:spPr/>
    </dgm:pt>
    <dgm:pt modelId="{BF9D9942-19AC-4FF3-B6D9-BBB9276A9A6C}" type="pres">
      <dgm:prSet presAssocID="{B58847CA-9F5A-40F1-93E6-DEA2A5AB6AAE}" presName="descendantArrow" presStyleLbl="bgAccFollowNode1" presStyleIdx="1" presStyleCnt="5"/>
      <dgm:spPr/>
    </dgm:pt>
    <dgm:pt modelId="{7AEA6C2E-DE35-4AA4-99A5-067ADD35F5B7}" type="pres">
      <dgm:prSet presAssocID="{B2613A25-14DB-4E1F-A675-993927C7E7F6}" presName="sp" presStyleCnt="0"/>
      <dgm:spPr/>
    </dgm:pt>
    <dgm:pt modelId="{B0EBE6E6-7D4F-43AA-9BBC-FA3DAAD56DDF}" type="pres">
      <dgm:prSet presAssocID="{BC9EF3F2-8A54-45E5-A1DC-65538244D2E8}" presName="arrowAndChildren" presStyleCnt="0"/>
      <dgm:spPr/>
    </dgm:pt>
    <dgm:pt modelId="{122CA9AD-FB79-407D-B593-E0374C46A3B6}" type="pres">
      <dgm:prSet presAssocID="{BC9EF3F2-8A54-45E5-A1DC-65538244D2E8}" presName="parentTextArrow" presStyleLbl="node1" presStyleIdx="0" presStyleCnt="0"/>
      <dgm:spPr/>
    </dgm:pt>
    <dgm:pt modelId="{A16F7027-8C99-48B8-A065-B4662E0BE1CD}" type="pres">
      <dgm:prSet presAssocID="{BC9EF3F2-8A54-45E5-A1DC-65538244D2E8}" presName="arrow" presStyleLbl="alignNode1" presStyleIdx="2" presStyleCnt="5"/>
      <dgm:spPr/>
    </dgm:pt>
    <dgm:pt modelId="{94D4AA1D-F2C6-4E78-BE70-ED56AE6F5F28}" type="pres">
      <dgm:prSet presAssocID="{BC9EF3F2-8A54-45E5-A1DC-65538244D2E8}" presName="descendantArrow" presStyleLbl="bgAccFollowNode1" presStyleIdx="2" presStyleCnt="5"/>
      <dgm:spPr/>
    </dgm:pt>
    <dgm:pt modelId="{49A8E32A-392F-4BB4-85DB-325C10C241C1}" type="pres">
      <dgm:prSet presAssocID="{9A017386-2D23-4423-8270-2C3BCDC83C67}" presName="sp" presStyleCnt="0"/>
      <dgm:spPr/>
    </dgm:pt>
    <dgm:pt modelId="{19A7FFB8-69B7-491F-91A2-641C357D1957}" type="pres">
      <dgm:prSet presAssocID="{583B8B80-FEE5-4348-A5F1-BD536FB2C1F8}" presName="arrowAndChildren" presStyleCnt="0"/>
      <dgm:spPr/>
    </dgm:pt>
    <dgm:pt modelId="{DC60F251-DD69-49D2-BB3C-EBD1565AB5D2}" type="pres">
      <dgm:prSet presAssocID="{583B8B80-FEE5-4348-A5F1-BD536FB2C1F8}" presName="parentTextArrow" presStyleLbl="node1" presStyleIdx="0" presStyleCnt="0"/>
      <dgm:spPr/>
    </dgm:pt>
    <dgm:pt modelId="{8BCC1DD7-90C9-4244-A574-E1E1E58E131B}" type="pres">
      <dgm:prSet presAssocID="{583B8B80-FEE5-4348-A5F1-BD536FB2C1F8}" presName="arrow" presStyleLbl="alignNode1" presStyleIdx="3" presStyleCnt="5"/>
      <dgm:spPr/>
    </dgm:pt>
    <dgm:pt modelId="{F674EA48-AA29-4B48-8202-9CE5AE09FB18}" type="pres">
      <dgm:prSet presAssocID="{583B8B80-FEE5-4348-A5F1-BD536FB2C1F8}" presName="descendantArrow" presStyleLbl="bgAccFollowNode1" presStyleIdx="3" presStyleCnt="5"/>
      <dgm:spPr/>
    </dgm:pt>
    <dgm:pt modelId="{2F2A65C7-D8DA-41B6-94BC-4F95F187C81D}" type="pres">
      <dgm:prSet presAssocID="{6CF3D2C8-347C-417C-913F-CB11800A59E6}" presName="sp" presStyleCnt="0"/>
      <dgm:spPr/>
    </dgm:pt>
    <dgm:pt modelId="{3248A629-2102-40E3-A661-7B4C20225A61}" type="pres">
      <dgm:prSet presAssocID="{6D3CA871-284D-4EF9-8932-6C866E0CA1CE}" presName="arrowAndChildren" presStyleCnt="0"/>
      <dgm:spPr/>
    </dgm:pt>
    <dgm:pt modelId="{3F7C7BB8-32BD-4723-9CB9-F6EE59261AB6}" type="pres">
      <dgm:prSet presAssocID="{6D3CA871-284D-4EF9-8932-6C866E0CA1CE}" presName="parentTextArrow" presStyleLbl="node1" presStyleIdx="0" presStyleCnt="0"/>
      <dgm:spPr/>
    </dgm:pt>
    <dgm:pt modelId="{8ED9F534-5BE9-49F6-8DB5-151C795DF54B}" type="pres">
      <dgm:prSet presAssocID="{6D3CA871-284D-4EF9-8932-6C866E0CA1CE}" presName="arrow" presStyleLbl="alignNode1" presStyleIdx="4" presStyleCnt="5"/>
      <dgm:spPr/>
    </dgm:pt>
    <dgm:pt modelId="{0E3F0421-41F3-41F7-A776-94FDD8C7E1B0}" type="pres">
      <dgm:prSet presAssocID="{6D3CA871-284D-4EF9-8932-6C866E0CA1CE}" presName="descendantArrow" presStyleLbl="bgAccFollowNode1" presStyleIdx="4" presStyleCnt="5"/>
      <dgm:spPr/>
    </dgm:pt>
  </dgm:ptLst>
  <dgm:cxnLst>
    <dgm:cxn modelId="{5E61AC0A-6C55-45E9-907A-AF0EAD5F29C2}" type="presOf" srcId="{6D3CA871-284D-4EF9-8932-6C866E0CA1CE}" destId="{3F7C7BB8-32BD-4723-9CB9-F6EE59261AB6}" srcOrd="0" destOrd="0" presId="urn:microsoft.com/office/officeart/2016/7/layout/VerticalDownArrowProcess"/>
    <dgm:cxn modelId="{5A76170F-6821-42B5-86C8-A3D3526D0226}" srcId="{BC9EF3F2-8A54-45E5-A1DC-65538244D2E8}" destId="{7571F586-6DB2-4BD2-9042-474176A911D4}" srcOrd="0" destOrd="0" parTransId="{4FEAAC29-881E-4394-870A-FE966B5D08DA}" sibTransId="{AEFC725A-2775-4C16-BC14-B92466810DA4}"/>
    <dgm:cxn modelId="{E8B77818-B867-4326-8592-5A6419665468}" type="presOf" srcId="{DCF86E9C-67D3-4992-84EE-3CEE851E4E71}" destId="{F674EA48-AA29-4B48-8202-9CE5AE09FB18}" srcOrd="0" destOrd="0" presId="urn:microsoft.com/office/officeart/2016/7/layout/VerticalDownArrowProcess"/>
    <dgm:cxn modelId="{26CAEE1A-DAD2-4D57-9472-B4B25B1D9645}" srcId="{A16E8860-4AC1-4D92-A769-DA4F3C240C0B}" destId="{6D3CA871-284D-4EF9-8932-6C866E0CA1CE}" srcOrd="0" destOrd="0" parTransId="{0CCD3C70-93AF-4066-A53F-B90D735AA537}" sibTransId="{6CF3D2C8-347C-417C-913F-CB11800A59E6}"/>
    <dgm:cxn modelId="{8730AB22-9C22-49B6-B1CC-5C3234A33FBB}" type="presOf" srcId="{6D3CA871-284D-4EF9-8932-6C866E0CA1CE}" destId="{8ED9F534-5BE9-49F6-8DB5-151C795DF54B}" srcOrd="1" destOrd="0" presId="urn:microsoft.com/office/officeart/2016/7/layout/VerticalDownArrowProcess"/>
    <dgm:cxn modelId="{9A981A29-8E4A-4910-A1E8-0EF36087F71E}" type="presOf" srcId="{7571F586-6DB2-4BD2-9042-474176A911D4}" destId="{94D4AA1D-F2C6-4E78-BE70-ED56AE6F5F28}" srcOrd="0" destOrd="0" presId="urn:microsoft.com/office/officeart/2016/7/layout/VerticalDownArrowProcess"/>
    <dgm:cxn modelId="{8708E82C-5EA5-4505-A3C6-A7BEDE069E94}" type="presOf" srcId="{583B8B80-FEE5-4348-A5F1-BD536FB2C1F8}" destId="{8BCC1DD7-90C9-4244-A574-E1E1E58E131B}" srcOrd="1" destOrd="0" presId="urn:microsoft.com/office/officeart/2016/7/layout/VerticalDownArrowProcess"/>
    <dgm:cxn modelId="{4BE3BD31-B0B5-4378-96CF-4BC7ABC52A6A}" srcId="{B58847CA-9F5A-40F1-93E6-DEA2A5AB6AAE}" destId="{57CA8A66-D476-44C4-A123-3F7F87CD86B5}" srcOrd="0" destOrd="0" parTransId="{66DBC684-2B5C-476E-88D7-C85238A49E3E}" sibTransId="{C782A0FD-3C5A-44D8-99C9-2E88175B649C}"/>
    <dgm:cxn modelId="{3C645D33-5047-4A59-BA7B-5B3EBD935AF3}" srcId="{A16E8860-4AC1-4D92-A769-DA4F3C240C0B}" destId="{583B8B80-FEE5-4348-A5F1-BD536FB2C1F8}" srcOrd="1" destOrd="0" parTransId="{7DAC1D91-1500-45EE-B197-B6DF7123510B}" sibTransId="{9A017386-2D23-4423-8270-2C3BCDC83C67}"/>
    <dgm:cxn modelId="{ED8B7570-F973-4560-A6B9-A2DF49EAA1DA}" type="presOf" srcId="{2C8D807A-570F-4C76-84EE-969D21E6B061}" destId="{B4D0414F-0CDC-489C-8547-DAAE38369BD7}" srcOrd="0" destOrd="0" presId="urn:microsoft.com/office/officeart/2016/7/layout/VerticalDownArrowProcess"/>
    <dgm:cxn modelId="{19802274-6787-414F-8C3B-DA5E88572D74}" type="presOf" srcId="{BC9EF3F2-8A54-45E5-A1DC-65538244D2E8}" destId="{122CA9AD-FB79-407D-B593-E0374C46A3B6}" srcOrd="0" destOrd="0" presId="urn:microsoft.com/office/officeart/2016/7/layout/VerticalDownArrowProcess"/>
    <dgm:cxn modelId="{825E2777-845D-4C10-ADBB-2E729CA77C28}" srcId="{A16E8860-4AC1-4D92-A769-DA4F3C240C0B}" destId="{BC9EF3F2-8A54-45E5-A1DC-65538244D2E8}" srcOrd="2" destOrd="0" parTransId="{F3011711-08F5-4125-953A-2E4D4D87AC24}" sibTransId="{B2613A25-14DB-4E1F-A675-993927C7E7F6}"/>
    <dgm:cxn modelId="{AD00DB79-C829-44B1-9E9F-9365BFA36099}" srcId="{EBB4E0B6-4B2A-48E4-A54A-00FE70923BE5}" destId="{2C8D807A-570F-4C76-84EE-969D21E6B061}" srcOrd="0" destOrd="0" parTransId="{C7A4EE76-FCF4-400F-9E2D-5D84D6E135A2}" sibTransId="{03215299-7E08-41AF-9C59-C9A37C27D4E4}"/>
    <dgm:cxn modelId="{61D0359D-7974-4B4E-853F-DE385729FE52}" srcId="{583B8B80-FEE5-4348-A5F1-BD536FB2C1F8}" destId="{DCF86E9C-67D3-4992-84EE-3CEE851E4E71}" srcOrd="0" destOrd="0" parTransId="{904210FC-3F9B-4CD5-ADB8-B55D3AB4824F}" sibTransId="{61CB514B-A2A5-4F24-8A09-1A04463A73F5}"/>
    <dgm:cxn modelId="{F103AEA0-990A-40D0-8721-7EBCF0BDC635}" srcId="{A16E8860-4AC1-4D92-A769-DA4F3C240C0B}" destId="{B58847CA-9F5A-40F1-93E6-DEA2A5AB6AAE}" srcOrd="3" destOrd="0" parTransId="{B0D81431-4ACC-4303-9579-F976178CDEF8}" sibTransId="{DAC25B6A-3312-4DBD-899F-EFEFC7036E05}"/>
    <dgm:cxn modelId="{29D3CAA1-C0AD-4C90-B116-84F619C71568}" type="presOf" srcId="{583B8B80-FEE5-4348-A5F1-BD536FB2C1F8}" destId="{DC60F251-DD69-49D2-BB3C-EBD1565AB5D2}" srcOrd="0" destOrd="0" presId="urn:microsoft.com/office/officeart/2016/7/layout/VerticalDownArrowProcess"/>
    <dgm:cxn modelId="{2B9867AD-45AF-4222-8A1E-19AACC41E14D}" srcId="{6D3CA871-284D-4EF9-8932-6C866E0CA1CE}" destId="{17BA56EB-5EB6-40AA-82A7-5468A0FFBDAC}" srcOrd="0" destOrd="0" parTransId="{ABC8EADE-3E22-426C-924E-334798D93130}" sibTransId="{50C4475F-7E71-4C6B-A64A-40720D5092BF}"/>
    <dgm:cxn modelId="{CB12E1B4-6215-4704-8094-36C4ED882637}" type="presOf" srcId="{BC9EF3F2-8A54-45E5-A1DC-65538244D2E8}" destId="{A16F7027-8C99-48B8-A065-B4662E0BE1CD}" srcOrd="1" destOrd="0" presId="urn:microsoft.com/office/officeart/2016/7/layout/VerticalDownArrowProcess"/>
    <dgm:cxn modelId="{90C40BB8-3908-4531-A9A8-707850B19A36}" srcId="{A16E8860-4AC1-4D92-A769-DA4F3C240C0B}" destId="{EBB4E0B6-4B2A-48E4-A54A-00FE70923BE5}" srcOrd="4" destOrd="0" parTransId="{2BA54507-FFF4-489B-A30C-F459D1B1EED7}" sibTransId="{67154D6B-65F1-4E1B-BE85-3EB40301CC11}"/>
    <dgm:cxn modelId="{E34D7BBC-4C86-45FE-9F21-8BB58B932547}" type="presOf" srcId="{B58847CA-9F5A-40F1-93E6-DEA2A5AB6AAE}" destId="{DE5FE807-867B-407B-A99A-E649C759D64E}" srcOrd="0" destOrd="0" presId="urn:microsoft.com/office/officeart/2016/7/layout/VerticalDownArrowProcess"/>
    <dgm:cxn modelId="{3410A8E6-F7C4-4F85-900A-48CCBCBCC93B}" type="presOf" srcId="{17BA56EB-5EB6-40AA-82A7-5468A0FFBDAC}" destId="{0E3F0421-41F3-41F7-A776-94FDD8C7E1B0}" srcOrd="0" destOrd="0" presId="urn:microsoft.com/office/officeart/2016/7/layout/VerticalDownArrowProcess"/>
    <dgm:cxn modelId="{E087BFEA-A7CF-44FB-BBAB-915D4F6AB7BB}" type="presOf" srcId="{EBB4E0B6-4B2A-48E4-A54A-00FE70923BE5}" destId="{4325126D-D8AA-4A7E-BB82-B8ED5C4D16FE}" srcOrd="0" destOrd="0" presId="urn:microsoft.com/office/officeart/2016/7/layout/VerticalDownArrowProcess"/>
    <dgm:cxn modelId="{55AB53F2-C33C-4A5B-8FF2-B463EC5D0649}" type="presOf" srcId="{A16E8860-4AC1-4D92-A769-DA4F3C240C0B}" destId="{0A11A33F-E859-425D-80B8-143C07287CDD}" srcOrd="0" destOrd="0" presId="urn:microsoft.com/office/officeart/2016/7/layout/VerticalDownArrowProcess"/>
    <dgm:cxn modelId="{62C57AFB-BCCD-4D14-8172-216E46EFF21F}" type="presOf" srcId="{57CA8A66-D476-44C4-A123-3F7F87CD86B5}" destId="{BF9D9942-19AC-4FF3-B6D9-BBB9276A9A6C}" srcOrd="0" destOrd="0" presId="urn:microsoft.com/office/officeart/2016/7/layout/VerticalDownArrowProcess"/>
    <dgm:cxn modelId="{434FE0FD-208D-4CC1-AD87-86D9040BE614}" type="presOf" srcId="{B58847CA-9F5A-40F1-93E6-DEA2A5AB6AAE}" destId="{93C8D885-5617-4D79-9DDC-E85C7B2BE013}" srcOrd="1" destOrd="0" presId="urn:microsoft.com/office/officeart/2016/7/layout/VerticalDownArrowProcess"/>
    <dgm:cxn modelId="{A4F8F866-0E4F-487C-895D-EF4FCF63ED49}" type="presParOf" srcId="{0A11A33F-E859-425D-80B8-143C07287CDD}" destId="{10774DA2-473A-4A03-9BD6-5D6D02C33009}" srcOrd="0" destOrd="0" presId="urn:microsoft.com/office/officeart/2016/7/layout/VerticalDownArrowProcess"/>
    <dgm:cxn modelId="{DCB74B85-0766-496E-A05F-4E73EAACB737}" type="presParOf" srcId="{10774DA2-473A-4A03-9BD6-5D6D02C33009}" destId="{4325126D-D8AA-4A7E-BB82-B8ED5C4D16FE}" srcOrd="0" destOrd="0" presId="urn:microsoft.com/office/officeart/2016/7/layout/VerticalDownArrowProcess"/>
    <dgm:cxn modelId="{FA776867-0CE2-4132-BA3C-8E2BF2797E1C}" type="presParOf" srcId="{10774DA2-473A-4A03-9BD6-5D6D02C33009}" destId="{B4D0414F-0CDC-489C-8547-DAAE38369BD7}" srcOrd="1" destOrd="0" presId="urn:microsoft.com/office/officeart/2016/7/layout/VerticalDownArrowProcess"/>
    <dgm:cxn modelId="{5FF0F329-395A-4628-835A-BAE57608AD4B}" type="presParOf" srcId="{0A11A33F-E859-425D-80B8-143C07287CDD}" destId="{04D69B94-53F1-4F2E-A81A-7D54E78A9147}" srcOrd="1" destOrd="0" presId="urn:microsoft.com/office/officeart/2016/7/layout/VerticalDownArrowProcess"/>
    <dgm:cxn modelId="{9872FBD4-7E0F-47C9-818C-D42DEC2AB08B}" type="presParOf" srcId="{0A11A33F-E859-425D-80B8-143C07287CDD}" destId="{0FB60C3C-D20E-482F-A428-5D168239368C}" srcOrd="2" destOrd="0" presId="urn:microsoft.com/office/officeart/2016/7/layout/VerticalDownArrowProcess"/>
    <dgm:cxn modelId="{BF8535F6-DFB3-4BEE-BC17-DDF89140A72B}" type="presParOf" srcId="{0FB60C3C-D20E-482F-A428-5D168239368C}" destId="{DE5FE807-867B-407B-A99A-E649C759D64E}" srcOrd="0" destOrd="0" presId="urn:microsoft.com/office/officeart/2016/7/layout/VerticalDownArrowProcess"/>
    <dgm:cxn modelId="{C5FE62B8-90DD-4B0F-9121-64313D78890E}" type="presParOf" srcId="{0FB60C3C-D20E-482F-A428-5D168239368C}" destId="{93C8D885-5617-4D79-9DDC-E85C7B2BE013}" srcOrd="1" destOrd="0" presId="urn:microsoft.com/office/officeart/2016/7/layout/VerticalDownArrowProcess"/>
    <dgm:cxn modelId="{3FA180BF-BFFC-4E74-920A-0B7E177113F9}" type="presParOf" srcId="{0FB60C3C-D20E-482F-A428-5D168239368C}" destId="{BF9D9942-19AC-4FF3-B6D9-BBB9276A9A6C}" srcOrd="2" destOrd="0" presId="urn:microsoft.com/office/officeart/2016/7/layout/VerticalDownArrowProcess"/>
    <dgm:cxn modelId="{56BFA7FF-0538-4BAC-B400-3AF4CDC2DFFA}" type="presParOf" srcId="{0A11A33F-E859-425D-80B8-143C07287CDD}" destId="{7AEA6C2E-DE35-4AA4-99A5-067ADD35F5B7}" srcOrd="3" destOrd="0" presId="urn:microsoft.com/office/officeart/2016/7/layout/VerticalDownArrowProcess"/>
    <dgm:cxn modelId="{0B6D5923-8C38-4EBB-96C3-978A28886916}" type="presParOf" srcId="{0A11A33F-E859-425D-80B8-143C07287CDD}" destId="{B0EBE6E6-7D4F-43AA-9BBC-FA3DAAD56DDF}" srcOrd="4" destOrd="0" presId="urn:microsoft.com/office/officeart/2016/7/layout/VerticalDownArrowProcess"/>
    <dgm:cxn modelId="{603923DD-BDF9-4386-BE05-880A19F595DA}" type="presParOf" srcId="{B0EBE6E6-7D4F-43AA-9BBC-FA3DAAD56DDF}" destId="{122CA9AD-FB79-407D-B593-E0374C46A3B6}" srcOrd="0" destOrd="0" presId="urn:microsoft.com/office/officeart/2016/7/layout/VerticalDownArrowProcess"/>
    <dgm:cxn modelId="{B9267BFD-7A39-4467-BB17-63B03F76629F}" type="presParOf" srcId="{B0EBE6E6-7D4F-43AA-9BBC-FA3DAAD56DDF}" destId="{A16F7027-8C99-48B8-A065-B4662E0BE1CD}" srcOrd="1" destOrd="0" presId="urn:microsoft.com/office/officeart/2016/7/layout/VerticalDownArrowProcess"/>
    <dgm:cxn modelId="{2E55C1E7-24BF-4D9C-A5FF-8C258FB41CFE}" type="presParOf" srcId="{B0EBE6E6-7D4F-43AA-9BBC-FA3DAAD56DDF}" destId="{94D4AA1D-F2C6-4E78-BE70-ED56AE6F5F28}" srcOrd="2" destOrd="0" presId="urn:microsoft.com/office/officeart/2016/7/layout/VerticalDownArrowProcess"/>
    <dgm:cxn modelId="{1D4D9DAA-E81D-47FF-8973-5E09C947AC25}" type="presParOf" srcId="{0A11A33F-E859-425D-80B8-143C07287CDD}" destId="{49A8E32A-392F-4BB4-85DB-325C10C241C1}" srcOrd="5" destOrd="0" presId="urn:microsoft.com/office/officeart/2016/7/layout/VerticalDownArrowProcess"/>
    <dgm:cxn modelId="{23EF635B-AE8C-4405-B289-D152E1D9C8F2}" type="presParOf" srcId="{0A11A33F-E859-425D-80B8-143C07287CDD}" destId="{19A7FFB8-69B7-491F-91A2-641C357D1957}" srcOrd="6" destOrd="0" presId="urn:microsoft.com/office/officeart/2016/7/layout/VerticalDownArrowProcess"/>
    <dgm:cxn modelId="{2C09308D-8AA1-453E-82E7-D74330C517D0}" type="presParOf" srcId="{19A7FFB8-69B7-491F-91A2-641C357D1957}" destId="{DC60F251-DD69-49D2-BB3C-EBD1565AB5D2}" srcOrd="0" destOrd="0" presId="urn:microsoft.com/office/officeart/2016/7/layout/VerticalDownArrowProcess"/>
    <dgm:cxn modelId="{2C205072-7C67-46ED-8ED1-E22E49E869D2}" type="presParOf" srcId="{19A7FFB8-69B7-491F-91A2-641C357D1957}" destId="{8BCC1DD7-90C9-4244-A574-E1E1E58E131B}" srcOrd="1" destOrd="0" presId="urn:microsoft.com/office/officeart/2016/7/layout/VerticalDownArrowProcess"/>
    <dgm:cxn modelId="{53BD4F78-2012-40C7-ACCC-875F6D92463B}" type="presParOf" srcId="{19A7FFB8-69B7-491F-91A2-641C357D1957}" destId="{F674EA48-AA29-4B48-8202-9CE5AE09FB18}" srcOrd="2" destOrd="0" presId="urn:microsoft.com/office/officeart/2016/7/layout/VerticalDownArrowProcess"/>
    <dgm:cxn modelId="{701320A1-766E-465C-AA32-AB1DF034BD2F}" type="presParOf" srcId="{0A11A33F-E859-425D-80B8-143C07287CDD}" destId="{2F2A65C7-D8DA-41B6-94BC-4F95F187C81D}" srcOrd="7" destOrd="0" presId="urn:microsoft.com/office/officeart/2016/7/layout/VerticalDownArrowProcess"/>
    <dgm:cxn modelId="{352420A0-F58C-4074-8E98-B3D5BA03FCBE}" type="presParOf" srcId="{0A11A33F-E859-425D-80B8-143C07287CDD}" destId="{3248A629-2102-40E3-A661-7B4C20225A61}" srcOrd="8" destOrd="0" presId="urn:microsoft.com/office/officeart/2016/7/layout/VerticalDownArrowProcess"/>
    <dgm:cxn modelId="{2B33D897-0FAA-469C-B30B-65E9DCC0D2FE}" type="presParOf" srcId="{3248A629-2102-40E3-A661-7B4C20225A61}" destId="{3F7C7BB8-32BD-4723-9CB9-F6EE59261AB6}" srcOrd="0" destOrd="0" presId="urn:microsoft.com/office/officeart/2016/7/layout/VerticalDownArrowProcess"/>
    <dgm:cxn modelId="{1B464CF7-3CAD-45A4-83F6-51B13DEAD4E5}" type="presParOf" srcId="{3248A629-2102-40E3-A661-7B4C20225A61}" destId="{8ED9F534-5BE9-49F6-8DB5-151C795DF54B}" srcOrd="1" destOrd="0" presId="urn:microsoft.com/office/officeart/2016/7/layout/VerticalDownArrowProcess"/>
    <dgm:cxn modelId="{9AE8C7E2-8E1F-41F5-958E-CE1270745249}" type="presParOf" srcId="{3248A629-2102-40E3-A661-7B4C20225A61}" destId="{0E3F0421-41F3-41F7-A776-94FDD8C7E1B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B3FF53-6DD9-4141-91F9-A2E17F02BC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E5042A01-9DC1-4430-9073-5D798E75E9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 piece of information relevant for solving the computational task related to a certain application</a:t>
          </a:r>
          <a:endParaRPr lang="en-US"/>
        </a:p>
      </dgm:t>
    </dgm:pt>
    <dgm:pt modelId="{78B82169-248C-4369-BD97-878CB83F068D}" type="parTrans" cxnId="{F23E3A19-341A-40A3-8C49-EDC0805E5483}">
      <dgm:prSet/>
      <dgm:spPr/>
      <dgm:t>
        <a:bodyPr/>
        <a:lstStyle/>
        <a:p>
          <a:endParaRPr lang="en-US"/>
        </a:p>
      </dgm:t>
    </dgm:pt>
    <dgm:pt modelId="{F7DEE83A-B2A5-43AC-988A-128786BD813D}" type="sibTrans" cxnId="{F23E3A19-341A-40A3-8C49-EDC0805E5483}">
      <dgm:prSet/>
      <dgm:spPr/>
      <dgm:t>
        <a:bodyPr/>
        <a:lstStyle/>
        <a:p>
          <a:endParaRPr lang="en-US"/>
        </a:p>
      </dgm:t>
    </dgm:pt>
    <dgm:pt modelId="{DEBC8868-A727-4CFE-9A94-30BED6B284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Specific structures in the image</a:t>
          </a:r>
          <a:endParaRPr lang="en-US" dirty="0"/>
        </a:p>
      </dgm:t>
    </dgm:pt>
    <dgm:pt modelId="{141C6E60-1392-466D-8E06-E11CBAC9A434}" type="parTrans" cxnId="{8745D417-F8CA-4098-A962-E49CEAD4224D}">
      <dgm:prSet/>
      <dgm:spPr/>
      <dgm:t>
        <a:bodyPr/>
        <a:lstStyle/>
        <a:p>
          <a:endParaRPr lang="en-US"/>
        </a:p>
      </dgm:t>
    </dgm:pt>
    <dgm:pt modelId="{C9B54DF0-B01A-4B02-A356-9F483FFEEC87}" type="sibTrans" cxnId="{8745D417-F8CA-4098-A962-E49CEAD4224D}">
      <dgm:prSet/>
      <dgm:spPr/>
      <dgm:t>
        <a:bodyPr/>
        <a:lstStyle/>
        <a:p>
          <a:endParaRPr lang="en-US"/>
        </a:p>
      </dgm:t>
    </dgm:pt>
    <dgm:pt modelId="{17EBBD02-7E6A-4AF8-8F2D-E87983BD1C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</a:t>
          </a:r>
          <a:r>
            <a:rPr lang="en-US" b="0" i="0"/>
            <a:t>oints</a:t>
          </a:r>
          <a:endParaRPr lang="en-US"/>
        </a:p>
      </dgm:t>
    </dgm:pt>
    <dgm:pt modelId="{53ABE2D7-7704-4CAE-827B-CBA9E55B7E0E}" type="parTrans" cxnId="{09B137EE-F103-4CC2-8DF8-BD903B268EB8}">
      <dgm:prSet/>
      <dgm:spPr/>
      <dgm:t>
        <a:bodyPr/>
        <a:lstStyle/>
        <a:p>
          <a:endParaRPr lang="en-US"/>
        </a:p>
      </dgm:t>
    </dgm:pt>
    <dgm:pt modelId="{7BED492C-CA25-4869-9620-573D22B0C3B8}" type="sibTrans" cxnId="{09B137EE-F103-4CC2-8DF8-BD903B268EB8}">
      <dgm:prSet/>
      <dgm:spPr/>
      <dgm:t>
        <a:bodyPr/>
        <a:lstStyle/>
        <a:p>
          <a:endParaRPr lang="en-US"/>
        </a:p>
      </dgm:t>
    </dgm:pt>
    <dgm:pt modelId="{06288E63-7774-4927-A412-568E1FE7D8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</a:t>
          </a:r>
          <a:r>
            <a:rPr lang="en-US" b="0" i="0"/>
            <a:t>dges</a:t>
          </a:r>
          <a:endParaRPr lang="en-US"/>
        </a:p>
      </dgm:t>
    </dgm:pt>
    <dgm:pt modelId="{BB75CA83-55C7-475E-8176-0C953FCF19EC}" type="parTrans" cxnId="{E6EF0FF2-619A-4B66-A025-487B0A304F4E}">
      <dgm:prSet/>
      <dgm:spPr/>
      <dgm:t>
        <a:bodyPr/>
        <a:lstStyle/>
        <a:p>
          <a:endParaRPr lang="en-US"/>
        </a:p>
      </dgm:t>
    </dgm:pt>
    <dgm:pt modelId="{8A94E19D-C6B3-45CC-AAAE-6303D230BB2E}" type="sibTrans" cxnId="{E6EF0FF2-619A-4B66-A025-487B0A304F4E}">
      <dgm:prSet/>
      <dgm:spPr/>
      <dgm:t>
        <a:bodyPr/>
        <a:lstStyle/>
        <a:p>
          <a:endParaRPr lang="en-US"/>
        </a:p>
      </dgm:t>
    </dgm:pt>
    <dgm:pt modelId="{0FB2B00D-991E-49A7-A9B0-C8F12090D2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</a:t>
          </a:r>
          <a:r>
            <a:rPr lang="en-US" b="0" i="0"/>
            <a:t>bjects</a:t>
          </a:r>
          <a:endParaRPr lang="en-US"/>
        </a:p>
      </dgm:t>
    </dgm:pt>
    <dgm:pt modelId="{F371CDC7-01F5-47AF-983A-3E7F8B0515A9}" type="parTrans" cxnId="{8EA1947F-371E-4EA9-9C38-893F1D16AFC7}">
      <dgm:prSet/>
      <dgm:spPr/>
      <dgm:t>
        <a:bodyPr/>
        <a:lstStyle/>
        <a:p>
          <a:endParaRPr lang="en-US"/>
        </a:p>
      </dgm:t>
    </dgm:pt>
    <dgm:pt modelId="{408E3202-3301-434A-902A-EC99395AFDC9}" type="sibTrans" cxnId="{8EA1947F-371E-4EA9-9C38-893F1D16AFC7}">
      <dgm:prSet/>
      <dgm:spPr/>
      <dgm:t>
        <a:bodyPr/>
        <a:lstStyle/>
        <a:p>
          <a:endParaRPr lang="en-US"/>
        </a:p>
      </dgm:t>
    </dgm:pt>
    <dgm:pt modelId="{8532FF23-552E-4243-AB57-E33BB0B30B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</a:t>
          </a:r>
          <a:r>
            <a:rPr lang="en-US" b="0" i="0"/>
            <a:t>he result of a general neighborhood operation or feature detection applied to the image </a:t>
          </a:r>
          <a:endParaRPr lang="en-US"/>
        </a:p>
      </dgm:t>
    </dgm:pt>
    <dgm:pt modelId="{D0E1AA62-7A5D-4C9D-92B7-F4AA8F45FA3C}" type="parTrans" cxnId="{A7860893-AC3C-44AD-A72E-A7F40021C21C}">
      <dgm:prSet/>
      <dgm:spPr/>
      <dgm:t>
        <a:bodyPr/>
        <a:lstStyle/>
        <a:p>
          <a:endParaRPr lang="en-US"/>
        </a:p>
      </dgm:t>
    </dgm:pt>
    <dgm:pt modelId="{84341A49-80D1-4C16-BBF6-548AC941BB9F}" type="sibTrans" cxnId="{A7860893-AC3C-44AD-A72E-A7F40021C21C}">
      <dgm:prSet/>
      <dgm:spPr/>
      <dgm:t>
        <a:bodyPr/>
        <a:lstStyle/>
        <a:p>
          <a:endParaRPr lang="en-US"/>
        </a:p>
      </dgm:t>
    </dgm:pt>
    <dgm:pt modelId="{5B78932F-58EC-4353-8014-F8CE01F78421}" type="pres">
      <dgm:prSet presAssocID="{27B3FF53-6DD9-4141-91F9-A2E17F02BC6E}" presName="root" presStyleCnt="0">
        <dgm:presLayoutVars>
          <dgm:dir/>
          <dgm:resizeHandles val="exact"/>
        </dgm:presLayoutVars>
      </dgm:prSet>
      <dgm:spPr/>
    </dgm:pt>
    <dgm:pt modelId="{D050C57F-AB54-467D-A214-F30464501A47}" type="pres">
      <dgm:prSet presAssocID="{E5042A01-9DC1-4430-9073-5D798E75E945}" presName="compNode" presStyleCnt="0"/>
      <dgm:spPr/>
    </dgm:pt>
    <dgm:pt modelId="{5C3A8BD1-3BC1-438C-A433-F41B3A83BB55}" type="pres">
      <dgm:prSet presAssocID="{E5042A01-9DC1-4430-9073-5D798E75E945}" presName="bgRect" presStyleLbl="bgShp" presStyleIdx="0" presStyleCnt="3"/>
      <dgm:spPr/>
    </dgm:pt>
    <dgm:pt modelId="{1D076C8B-D775-4CB3-BD79-F20F49B13519}" type="pres">
      <dgm:prSet presAssocID="{E5042A01-9DC1-4430-9073-5D798E75E9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F98A8A9-C5DD-41C4-98CF-79DACA14336E}" type="pres">
      <dgm:prSet presAssocID="{E5042A01-9DC1-4430-9073-5D798E75E945}" presName="spaceRect" presStyleCnt="0"/>
      <dgm:spPr/>
    </dgm:pt>
    <dgm:pt modelId="{692C16D6-9F95-4D23-9E2D-960DB9BF9C98}" type="pres">
      <dgm:prSet presAssocID="{E5042A01-9DC1-4430-9073-5D798E75E945}" presName="parTx" presStyleLbl="revTx" presStyleIdx="0" presStyleCnt="4">
        <dgm:presLayoutVars>
          <dgm:chMax val="0"/>
          <dgm:chPref val="0"/>
        </dgm:presLayoutVars>
      </dgm:prSet>
      <dgm:spPr/>
    </dgm:pt>
    <dgm:pt modelId="{93E709E0-E175-4A12-AB8B-22BC1D00500C}" type="pres">
      <dgm:prSet presAssocID="{F7DEE83A-B2A5-43AC-988A-128786BD813D}" presName="sibTrans" presStyleCnt="0"/>
      <dgm:spPr/>
    </dgm:pt>
    <dgm:pt modelId="{4788F6EB-E911-4F6A-A599-51194051AE07}" type="pres">
      <dgm:prSet presAssocID="{DEBC8868-A727-4CFE-9A94-30BED6B28426}" presName="compNode" presStyleCnt="0"/>
      <dgm:spPr/>
    </dgm:pt>
    <dgm:pt modelId="{DAB5811D-AA13-4909-A938-24A4D8B9754C}" type="pres">
      <dgm:prSet presAssocID="{DEBC8868-A727-4CFE-9A94-30BED6B28426}" presName="bgRect" presStyleLbl="bgShp" presStyleIdx="1" presStyleCnt="3"/>
      <dgm:spPr/>
    </dgm:pt>
    <dgm:pt modelId="{B4BC082C-EDE3-404E-803E-3D61B4A82DEC}" type="pres">
      <dgm:prSet presAssocID="{DEBC8868-A727-4CFE-9A94-30BED6B284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C11E336-5195-4D79-8D5E-A22C4572A6F6}" type="pres">
      <dgm:prSet presAssocID="{DEBC8868-A727-4CFE-9A94-30BED6B28426}" presName="spaceRect" presStyleCnt="0"/>
      <dgm:spPr/>
    </dgm:pt>
    <dgm:pt modelId="{13BFAD98-6C31-46F9-AC40-964AF78C22AE}" type="pres">
      <dgm:prSet presAssocID="{DEBC8868-A727-4CFE-9A94-30BED6B28426}" presName="parTx" presStyleLbl="revTx" presStyleIdx="1" presStyleCnt="4">
        <dgm:presLayoutVars>
          <dgm:chMax val="0"/>
          <dgm:chPref val="0"/>
        </dgm:presLayoutVars>
      </dgm:prSet>
      <dgm:spPr/>
    </dgm:pt>
    <dgm:pt modelId="{934B7764-CA66-45A4-A3D4-9114CD05C1C9}" type="pres">
      <dgm:prSet presAssocID="{DEBC8868-A727-4CFE-9A94-30BED6B28426}" presName="desTx" presStyleLbl="revTx" presStyleIdx="2" presStyleCnt="4">
        <dgm:presLayoutVars/>
      </dgm:prSet>
      <dgm:spPr/>
    </dgm:pt>
    <dgm:pt modelId="{1642B3A6-4068-47E0-BCBF-EF4C00594353}" type="pres">
      <dgm:prSet presAssocID="{C9B54DF0-B01A-4B02-A356-9F483FFEEC87}" presName="sibTrans" presStyleCnt="0"/>
      <dgm:spPr/>
    </dgm:pt>
    <dgm:pt modelId="{A04C0E59-AF5C-4CBA-99BD-4B59998B6DB9}" type="pres">
      <dgm:prSet presAssocID="{8532FF23-552E-4243-AB57-E33BB0B30B04}" presName="compNode" presStyleCnt="0"/>
      <dgm:spPr/>
    </dgm:pt>
    <dgm:pt modelId="{FE15D38E-D3C5-49E7-A677-9B1B72D8C1D3}" type="pres">
      <dgm:prSet presAssocID="{8532FF23-552E-4243-AB57-E33BB0B30B04}" presName="bgRect" presStyleLbl="bgShp" presStyleIdx="2" presStyleCnt="3"/>
      <dgm:spPr/>
    </dgm:pt>
    <dgm:pt modelId="{B4F49A35-CB43-4DF2-B5F3-902871339E39}" type="pres">
      <dgm:prSet presAssocID="{8532FF23-552E-4243-AB57-E33BB0B30B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9233D8E-A4DF-459A-876F-C4BCB1D30E63}" type="pres">
      <dgm:prSet presAssocID="{8532FF23-552E-4243-AB57-E33BB0B30B04}" presName="spaceRect" presStyleCnt="0"/>
      <dgm:spPr/>
    </dgm:pt>
    <dgm:pt modelId="{787BE15D-B49D-41BB-BBC0-A562FDA321D6}" type="pres">
      <dgm:prSet presAssocID="{8532FF23-552E-4243-AB57-E33BB0B30B0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745D417-F8CA-4098-A962-E49CEAD4224D}" srcId="{27B3FF53-6DD9-4141-91F9-A2E17F02BC6E}" destId="{DEBC8868-A727-4CFE-9A94-30BED6B28426}" srcOrd="1" destOrd="0" parTransId="{141C6E60-1392-466D-8E06-E11CBAC9A434}" sibTransId="{C9B54DF0-B01A-4B02-A356-9F483FFEEC87}"/>
    <dgm:cxn modelId="{F23E3A19-341A-40A3-8C49-EDC0805E5483}" srcId="{27B3FF53-6DD9-4141-91F9-A2E17F02BC6E}" destId="{E5042A01-9DC1-4430-9073-5D798E75E945}" srcOrd="0" destOrd="0" parTransId="{78B82169-248C-4369-BD97-878CB83F068D}" sibTransId="{F7DEE83A-B2A5-43AC-988A-128786BD813D}"/>
    <dgm:cxn modelId="{5234A723-A2F1-44B1-9EA6-C65D3B85307F}" type="presOf" srcId="{27B3FF53-6DD9-4141-91F9-A2E17F02BC6E}" destId="{5B78932F-58EC-4353-8014-F8CE01F78421}" srcOrd="0" destOrd="0" presId="urn:microsoft.com/office/officeart/2018/2/layout/IconVerticalSolidList"/>
    <dgm:cxn modelId="{4D8D7539-0EF5-4F8F-B0FF-967F990105A7}" type="presOf" srcId="{DEBC8868-A727-4CFE-9A94-30BED6B28426}" destId="{13BFAD98-6C31-46F9-AC40-964AF78C22AE}" srcOrd="0" destOrd="0" presId="urn:microsoft.com/office/officeart/2018/2/layout/IconVerticalSolidList"/>
    <dgm:cxn modelId="{8EA1947F-371E-4EA9-9C38-893F1D16AFC7}" srcId="{DEBC8868-A727-4CFE-9A94-30BED6B28426}" destId="{0FB2B00D-991E-49A7-A9B0-C8F12090D27C}" srcOrd="2" destOrd="0" parTransId="{F371CDC7-01F5-47AF-983A-3E7F8B0515A9}" sibTransId="{408E3202-3301-434A-902A-EC99395AFDC9}"/>
    <dgm:cxn modelId="{A7860893-AC3C-44AD-A72E-A7F40021C21C}" srcId="{27B3FF53-6DD9-4141-91F9-A2E17F02BC6E}" destId="{8532FF23-552E-4243-AB57-E33BB0B30B04}" srcOrd="2" destOrd="0" parTransId="{D0E1AA62-7A5D-4C9D-92B7-F4AA8F45FA3C}" sibTransId="{84341A49-80D1-4C16-BBF6-548AC941BB9F}"/>
    <dgm:cxn modelId="{6A1E6B98-274D-4B9F-8166-75EA21B73369}" type="presOf" srcId="{0FB2B00D-991E-49A7-A9B0-C8F12090D27C}" destId="{934B7764-CA66-45A4-A3D4-9114CD05C1C9}" srcOrd="0" destOrd="2" presId="urn:microsoft.com/office/officeart/2018/2/layout/IconVerticalSolidList"/>
    <dgm:cxn modelId="{97BE3DCD-4CEA-4D8A-9FC2-C007ED6E4FAE}" type="presOf" srcId="{8532FF23-552E-4243-AB57-E33BB0B30B04}" destId="{787BE15D-B49D-41BB-BBC0-A562FDA321D6}" srcOrd="0" destOrd="0" presId="urn:microsoft.com/office/officeart/2018/2/layout/IconVerticalSolidList"/>
    <dgm:cxn modelId="{F9E19DCD-C015-4FA9-909F-8B63EE82FA2E}" type="presOf" srcId="{E5042A01-9DC1-4430-9073-5D798E75E945}" destId="{692C16D6-9F95-4D23-9E2D-960DB9BF9C98}" srcOrd="0" destOrd="0" presId="urn:microsoft.com/office/officeart/2018/2/layout/IconVerticalSolidList"/>
    <dgm:cxn modelId="{77E6B3D0-7BD2-4063-97A2-142201798235}" type="presOf" srcId="{06288E63-7774-4927-A412-568E1FE7D89D}" destId="{934B7764-CA66-45A4-A3D4-9114CD05C1C9}" srcOrd="0" destOrd="1" presId="urn:microsoft.com/office/officeart/2018/2/layout/IconVerticalSolidList"/>
    <dgm:cxn modelId="{7E025DDA-60ED-428D-A604-E7352E79650E}" type="presOf" srcId="{17EBBD02-7E6A-4AF8-8F2D-E87983BD1C92}" destId="{934B7764-CA66-45A4-A3D4-9114CD05C1C9}" srcOrd="0" destOrd="0" presId="urn:microsoft.com/office/officeart/2018/2/layout/IconVerticalSolidList"/>
    <dgm:cxn modelId="{09B137EE-F103-4CC2-8DF8-BD903B268EB8}" srcId="{DEBC8868-A727-4CFE-9A94-30BED6B28426}" destId="{17EBBD02-7E6A-4AF8-8F2D-E87983BD1C92}" srcOrd="0" destOrd="0" parTransId="{53ABE2D7-7704-4CAE-827B-CBA9E55B7E0E}" sibTransId="{7BED492C-CA25-4869-9620-573D22B0C3B8}"/>
    <dgm:cxn modelId="{E6EF0FF2-619A-4B66-A025-487B0A304F4E}" srcId="{DEBC8868-A727-4CFE-9A94-30BED6B28426}" destId="{06288E63-7774-4927-A412-568E1FE7D89D}" srcOrd="1" destOrd="0" parTransId="{BB75CA83-55C7-475E-8176-0C953FCF19EC}" sibTransId="{8A94E19D-C6B3-45CC-AAAE-6303D230BB2E}"/>
    <dgm:cxn modelId="{756B9DF9-D657-4C0E-B8D9-ABC95B197093}" type="presParOf" srcId="{5B78932F-58EC-4353-8014-F8CE01F78421}" destId="{D050C57F-AB54-467D-A214-F30464501A47}" srcOrd="0" destOrd="0" presId="urn:microsoft.com/office/officeart/2018/2/layout/IconVerticalSolidList"/>
    <dgm:cxn modelId="{5FD614E3-EB87-4655-9698-5E1EDF27AA3F}" type="presParOf" srcId="{D050C57F-AB54-467D-A214-F30464501A47}" destId="{5C3A8BD1-3BC1-438C-A433-F41B3A83BB55}" srcOrd="0" destOrd="0" presId="urn:microsoft.com/office/officeart/2018/2/layout/IconVerticalSolidList"/>
    <dgm:cxn modelId="{6F1F1437-FD42-4AB3-AAB6-270C6C3543AC}" type="presParOf" srcId="{D050C57F-AB54-467D-A214-F30464501A47}" destId="{1D076C8B-D775-4CB3-BD79-F20F49B13519}" srcOrd="1" destOrd="0" presId="urn:microsoft.com/office/officeart/2018/2/layout/IconVerticalSolidList"/>
    <dgm:cxn modelId="{F450C2EC-C241-451B-B28D-87D2B2401C6E}" type="presParOf" srcId="{D050C57F-AB54-467D-A214-F30464501A47}" destId="{7F98A8A9-C5DD-41C4-98CF-79DACA14336E}" srcOrd="2" destOrd="0" presId="urn:microsoft.com/office/officeart/2018/2/layout/IconVerticalSolidList"/>
    <dgm:cxn modelId="{11E0E7F1-4B0E-4E4A-AB60-771242C047CF}" type="presParOf" srcId="{D050C57F-AB54-467D-A214-F30464501A47}" destId="{692C16D6-9F95-4D23-9E2D-960DB9BF9C98}" srcOrd="3" destOrd="0" presId="urn:microsoft.com/office/officeart/2018/2/layout/IconVerticalSolidList"/>
    <dgm:cxn modelId="{BD64DD67-DCB2-4DE9-84A3-EFD666088AE7}" type="presParOf" srcId="{5B78932F-58EC-4353-8014-F8CE01F78421}" destId="{93E709E0-E175-4A12-AB8B-22BC1D00500C}" srcOrd="1" destOrd="0" presId="urn:microsoft.com/office/officeart/2018/2/layout/IconVerticalSolidList"/>
    <dgm:cxn modelId="{33D8E606-6BCC-4023-B1FC-082CE12702DA}" type="presParOf" srcId="{5B78932F-58EC-4353-8014-F8CE01F78421}" destId="{4788F6EB-E911-4F6A-A599-51194051AE07}" srcOrd="2" destOrd="0" presId="urn:microsoft.com/office/officeart/2018/2/layout/IconVerticalSolidList"/>
    <dgm:cxn modelId="{98A605F4-6C47-4BD2-BEEA-C56E053DBD72}" type="presParOf" srcId="{4788F6EB-E911-4F6A-A599-51194051AE07}" destId="{DAB5811D-AA13-4909-A938-24A4D8B9754C}" srcOrd="0" destOrd="0" presId="urn:microsoft.com/office/officeart/2018/2/layout/IconVerticalSolidList"/>
    <dgm:cxn modelId="{47351926-DDA2-4342-8CF5-020BC58DDDEC}" type="presParOf" srcId="{4788F6EB-E911-4F6A-A599-51194051AE07}" destId="{B4BC082C-EDE3-404E-803E-3D61B4A82DEC}" srcOrd="1" destOrd="0" presId="urn:microsoft.com/office/officeart/2018/2/layout/IconVerticalSolidList"/>
    <dgm:cxn modelId="{58ACBB7C-848C-437A-B0D2-4B8ED40CB801}" type="presParOf" srcId="{4788F6EB-E911-4F6A-A599-51194051AE07}" destId="{3C11E336-5195-4D79-8D5E-A22C4572A6F6}" srcOrd="2" destOrd="0" presId="urn:microsoft.com/office/officeart/2018/2/layout/IconVerticalSolidList"/>
    <dgm:cxn modelId="{E521C5A5-AA67-4BEF-B37A-220EE946FB57}" type="presParOf" srcId="{4788F6EB-E911-4F6A-A599-51194051AE07}" destId="{13BFAD98-6C31-46F9-AC40-964AF78C22AE}" srcOrd="3" destOrd="0" presId="urn:microsoft.com/office/officeart/2018/2/layout/IconVerticalSolidList"/>
    <dgm:cxn modelId="{D11F7E8D-F5F7-4165-910F-61EFD381A893}" type="presParOf" srcId="{4788F6EB-E911-4F6A-A599-51194051AE07}" destId="{934B7764-CA66-45A4-A3D4-9114CD05C1C9}" srcOrd="4" destOrd="0" presId="urn:microsoft.com/office/officeart/2018/2/layout/IconVerticalSolidList"/>
    <dgm:cxn modelId="{03CC39E7-0308-4986-9A6E-547B1CC29B2D}" type="presParOf" srcId="{5B78932F-58EC-4353-8014-F8CE01F78421}" destId="{1642B3A6-4068-47E0-BCBF-EF4C00594353}" srcOrd="3" destOrd="0" presId="urn:microsoft.com/office/officeart/2018/2/layout/IconVerticalSolidList"/>
    <dgm:cxn modelId="{6A5CCD81-88F0-470B-96EA-4E07DC581A18}" type="presParOf" srcId="{5B78932F-58EC-4353-8014-F8CE01F78421}" destId="{A04C0E59-AF5C-4CBA-99BD-4B59998B6DB9}" srcOrd="4" destOrd="0" presId="urn:microsoft.com/office/officeart/2018/2/layout/IconVerticalSolidList"/>
    <dgm:cxn modelId="{57E80254-37B9-49DB-83A2-6F2BD04C9123}" type="presParOf" srcId="{A04C0E59-AF5C-4CBA-99BD-4B59998B6DB9}" destId="{FE15D38E-D3C5-49E7-A677-9B1B72D8C1D3}" srcOrd="0" destOrd="0" presId="urn:microsoft.com/office/officeart/2018/2/layout/IconVerticalSolidList"/>
    <dgm:cxn modelId="{EA7C6A27-6335-4334-98FF-E9583638E564}" type="presParOf" srcId="{A04C0E59-AF5C-4CBA-99BD-4B59998B6DB9}" destId="{B4F49A35-CB43-4DF2-B5F3-902871339E39}" srcOrd="1" destOrd="0" presId="urn:microsoft.com/office/officeart/2018/2/layout/IconVerticalSolidList"/>
    <dgm:cxn modelId="{1107ED5C-27A5-47AD-8716-D09CFE83CF6B}" type="presParOf" srcId="{A04C0E59-AF5C-4CBA-99BD-4B59998B6DB9}" destId="{A9233D8E-A4DF-459A-876F-C4BCB1D30E63}" srcOrd="2" destOrd="0" presId="urn:microsoft.com/office/officeart/2018/2/layout/IconVerticalSolidList"/>
    <dgm:cxn modelId="{FB6BD983-97B6-405C-A5A5-297B68E6201A}" type="presParOf" srcId="{A04C0E59-AF5C-4CBA-99BD-4B59998B6DB9}" destId="{787BE15D-B49D-41BB-BBC0-A562FDA321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83B32D-DB93-4837-ADC7-C8183AC52B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3B87386-5218-4E08-9945-7121F13831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Keypoint Features</a:t>
          </a:r>
          <a:endParaRPr lang="en-US"/>
        </a:p>
      </dgm:t>
    </dgm:pt>
    <dgm:pt modelId="{C031A708-2C7C-4641-B878-0FE1FCDE2312}" type="parTrans" cxnId="{0DEF07D7-36B6-4184-BE88-4A22FCE658D0}">
      <dgm:prSet/>
      <dgm:spPr/>
      <dgm:t>
        <a:bodyPr/>
        <a:lstStyle/>
        <a:p>
          <a:endParaRPr lang="en-US"/>
        </a:p>
      </dgm:t>
    </dgm:pt>
    <dgm:pt modelId="{970EAE64-ABEE-460B-A11E-BB41CDCCF67C}" type="sibTrans" cxnId="{0DEF07D7-36B6-4184-BE88-4A22FCE658D0}">
      <dgm:prSet/>
      <dgm:spPr/>
      <dgm:t>
        <a:bodyPr/>
        <a:lstStyle/>
        <a:p>
          <a:endParaRPr lang="en-US"/>
        </a:p>
      </dgm:t>
    </dgm:pt>
    <dgm:pt modelId="{92C21723-4CEA-4169-BA34-F7AC867707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Specific locations of the images</a:t>
          </a:r>
          <a:endParaRPr lang="en-US"/>
        </a:p>
      </dgm:t>
    </dgm:pt>
    <dgm:pt modelId="{DD359548-47A9-419A-B3D2-3481C6E9EC75}" type="parTrans" cxnId="{95FD93AD-DC68-4D4D-9353-DFF605686806}">
      <dgm:prSet/>
      <dgm:spPr/>
      <dgm:t>
        <a:bodyPr/>
        <a:lstStyle/>
        <a:p>
          <a:endParaRPr lang="en-US"/>
        </a:p>
      </dgm:t>
    </dgm:pt>
    <dgm:pt modelId="{0280C42D-4C9A-43E0-994F-699738B0B186}" type="sibTrans" cxnId="{95FD93AD-DC68-4D4D-9353-DFF605686806}">
      <dgm:prSet/>
      <dgm:spPr/>
      <dgm:t>
        <a:bodyPr/>
        <a:lstStyle/>
        <a:p>
          <a:endParaRPr lang="en-US"/>
        </a:p>
      </dgm:t>
    </dgm:pt>
    <dgm:pt modelId="{7D888E28-090A-41DE-97B2-30874990FF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</a:t>
          </a:r>
          <a:r>
            <a:rPr lang="en-US" b="0" i="0" dirty="0"/>
            <a:t>ften described by the appearance of patches of pixels surrounding the point location</a:t>
          </a:r>
          <a:endParaRPr lang="en-US" dirty="0"/>
        </a:p>
      </dgm:t>
    </dgm:pt>
    <dgm:pt modelId="{6637C3C8-553E-46C4-9D6A-B15F4F2F1927}" type="parTrans" cxnId="{FB33E311-136B-4321-816B-233DB6048990}">
      <dgm:prSet/>
      <dgm:spPr/>
      <dgm:t>
        <a:bodyPr/>
        <a:lstStyle/>
        <a:p>
          <a:endParaRPr lang="en-US"/>
        </a:p>
      </dgm:t>
    </dgm:pt>
    <dgm:pt modelId="{04590B4F-D55C-4821-A1A5-8FB3A021C279}" type="sibTrans" cxnId="{FB33E311-136B-4321-816B-233DB6048990}">
      <dgm:prSet/>
      <dgm:spPr/>
      <dgm:t>
        <a:bodyPr/>
        <a:lstStyle/>
        <a:p>
          <a:endParaRPr lang="en-US"/>
        </a:p>
      </dgm:t>
    </dgm:pt>
    <dgm:pt modelId="{8A846731-544C-455F-A6CC-6F1F96DADC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Edges</a:t>
          </a:r>
          <a:endParaRPr lang="en-US"/>
        </a:p>
      </dgm:t>
    </dgm:pt>
    <dgm:pt modelId="{126E5BD9-F35F-4A11-AD7C-B600A48206B4}" type="parTrans" cxnId="{05047772-1B75-4400-859F-02ABEF67F838}">
      <dgm:prSet/>
      <dgm:spPr/>
      <dgm:t>
        <a:bodyPr/>
        <a:lstStyle/>
        <a:p>
          <a:endParaRPr lang="en-US"/>
        </a:p>
      </dgm:t>
    </dgm:pt>
    <dgm:pt modelId="{4A348183-399F-45F2-B650-4BF2C35D1D2C}" type="sibTrans" cxnId="{05047772-1B75-4400-859F-02ABEF67F838}">
      <dgm:prSet/>
      <dgm:spPr/>
      <dgm:t>
        <a:bodyPr/>
        <a:lstStyle/>
        <a:p>
          <a:endParaRPr lang="en-US"/>
        </a:p>
      </dgm:t>
    </dgm:pt>
    <dgm:pt modelId="{7CEFF10B-9D1F-496E-9D1D-66FE0D89B3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Can be matched based on their orientation and local appearance</a:t>
          </a:r>
          <a:endParaRPr lang="en-US"/>
        </a:p>
      </dgm:t>
    </dgm:pt>
    <dgm:pt modelId="{0BE84FE2-D8FC-4ABE-B607-99F7842A5AF7}" type="parTrans" cxnId="{5DB975F8-FEE1-4DD5-9CF8-FCFB746BEF80}">
      <dgm:prSet/>
      <dgm:spPr/>
      <dgm:t>
        <a:bodyPr/>
        <a:lstStyle/>
        <a:p>
          <a:endParaRPr lang="en-US"/>
        </a:p>
      </dgm:t>
    </dgm:pt>
    <dgm:pt modelId="{1AAF7039-26F3-40DD-B3F5-A804F31F3912}" type="sibTrans" cxnId="{5DB975F8-FEE1-4DD5-9CF8-FCFB746BEF80}">
      <dgm:prSet/>
      <dgm:spPr/>
      <dgm:t>
        <a:bodyPr/>
        <a:lstStyle/>
        <a:p>
          <a:endParaRPr lang="en-US"/>
        </a:p>
      </dgm:t>
    </dgm:pt>
    <dgm:pt modelId="{A33B9342-75B4-4C03-A9BC-9E1A8C7C8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Good indicators of object boundaries and occlusion events in the image sequence.</a:t>
          </a:r>
          <a:endParaRPr lang="en-US"/>
        </a:p>
      </dgm:t>
    </dgm:pt>
    <dgm:pt modelId="{8F35676E-466F-4D7D-8555-92573583A46C}" type="parTrans" cxnId="{088E40E4-1C3D-4CFD-9F5A-5B9AAA6BE5ED}">
      <dgm:prSet/>
      <dgm:spPr/>
      <dgm:t>
        <a:bodyPr/>
        <a:lstStyle/>
        <a:p>
          <a:endParaRPr lang="en-US"/>
        </a:p>
      </dgm:t>
    </dgm:pt>
    <dgm:pt modelId="{E0A85BB7-DDC3-4502-ADA6-DB697D09A736}" type="sibTrans" cxnId="{088E40E4-1C3D-4CFD-9F5A-5B9AAA6BE5ED}">
      <dgm:prSet/>
      <dgm:spPr/>
      <dgm:t>
        <a:bodyPr/>
        <a:lstStyle/>
        <a:p>
          <a:endParaRPr lang="en-US"/>
        </a:p>
      </dgm:t>
    </dgm:pt>
    <dgm:pt modelId="{475DF900-DEEC-4FB3-9829-3AAFE8B4289E}" type="pres">
      <dgm:prSet presAssocID="{AE83B32D-DB93-4837-ADC7-C8183AC52B36}" presName="root" presStyleCnt="0">
        <dgm:presLayoutVars>
          <dgm:dir/>
          <dgm:resizeHandles val="exact"/>
        </dgm:presLayoutVars>
      </dgm:prSet>
      <dgm:spPr/>
    </dgm:pt>
    <dgm:pt modelId="{3AF28209-91CC-448F-A85B-9282D921B37E}" type="pres">
      <dgm:prSet presAssocID="{03B87386-5218-4E08-9945-7121F1383120}" presName="compNode" presStyleCnt="0"/>
      <dgm:spPr/>
    </dgm:pt>
    <dgm:pt modelId="{D564829D-AD9C-45C6-B300-17DD2EFCB5C1}" type="pres">
      <dgm:prSet presAssocID="{03B87386-5218-4E08-9945-7121F1383120}" presName="bgRect" presStyleLbl="bgShp" presStyleIdx="0" presStyleCnt="2"/>
      <dgm:spPr/>
    </dgm:pt>
    <dgm:pt modelId="{1CFB18F3-E220-4A2A-92F6-0847E831BAC9}" type="pres">
      <dgm:prSet presAssocID="{03B87386-5218-4E08-9945-7121F13831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1E793282-0C42-4CFB-987B-70996DF0CF51}" type="pres">
      <dgm:prSet presAssocID="{03B87386-5218-4E08-9945-7121F1383120}" presName="spaceRect" presStyleCnt="0"/>
      <dgm:spPr/>
    </dgm:pt>
    <dgm:pt modelId="{6E4284A4-6915-44EE-AECE-0E94245B48E5}" type="pres">
      <dgm:prSet presAssocID="{03B87386-5218-4E08-9945-7121F1383120}" presName="parTx" presStyleLbl="revTx" presStyleIdx="0" presStyleCnt="4">
        <dgm:presLayoutVars>
          <dgm:chMax val="0"/>
          <dgm:chPref val="0"/>
        </dgm:presLayoutVars>
      </dgm:prSet>
      <dgm:spPr/>
    </dgm:pt>
    <dgm:pt modelId="{C11D9F97-0C67-4B5F-97E0-916B00A83ABC}" type="pres">
      <dgm:prSet presAssocID="{03B87386-5218-4E08-9945-7121F1383120}" presName="desTx" presStyleLbl="revTx" presStyleIdx="1" presStyleCnt="4">
        <dgm:presLayoutVars/>
      </dgm:prSet>
      <dgm:spPr/>
    </dgm:pt>
    <dgm:pt modelId="{2FE7AC11-80BD-4BB3-9F8A-0C256191BEDD}" type="pres">
      <dgm:prSet presAssocID="{970EAE64-ABEE-460B-A11E-BB41CDCCF67C}" presName="sibTrans" presStyleCnt="0"/>
      <dgm:spPr/>
    </dgm:pt>
    <dgm:pt modelId="{65DB7240-2BD4-40B8-8161-A02B01A24B9D}" type="pres">
      <dgm:prSet presAssocID="{8A846731-544C-455F-A6CC-6F1F96DADC02}" presName="compNode" presStyleCnt="0"/>
      <dgm:spPr/>
    </dgm:pt>
    <dgm:pt modelId="{8C1F611C-5483-4247-B704-CEAC63988F94}" type="pres">
      <dgm:prSet presAssocID="{8A846731-544C-455F-A6CC-6F1F96DADC02}" presName="bgRect" presStyleLbl="bgShp" presStyleIdx="1" presStyleCnt="2"/>
      <dgm:spPr/>
    </dgm:pt>
    <dgm:pt modelId="{B8CF8BC6-32BB-4F92-BCF8-3C32B071E4CC}" type="pres">
      <dgm:prSet presAssocID="{8A846731-544C-455F-A6CC-6F1F96DADC0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CE03839-AA04-4B4C-82B1-E2EFA717B516}" type="pres">
      <dgm:prSet presAssocID="{8A846731-544C-455F-A6CC-6F1F96DADC02}" presName="spaceRect" presStyleCnt="0"/>
      <dgm:spPr/>
    </dgm:pt>
    <dgm:pt modelId="{1E17BB6E-7E03-459C-8475-9A02A334C329}" type="pres">
      <dgm:prSet presAssocID="{8A846731-544C-455F-A6CC-6F1F96DADC02}" presName="parTx" presStyleLbl="revTx" presStyleIdx="2" presStyleCnt="4">
        <dgm:presLayoutVars>
          <dgm:chMax val="0"/>
          <dgm:chPref val="0"/>
        </dgm:presLayoutVars>
      </dgm:prSet>
      <dgm:spPr/>
    </dgm:pt>
    <dgm:pt modelId="{D65B4A5B-890E-4F34-83AF-FAC1EB011701}" type="pres">
      <dgm:prSet presAssocID="{8A846731-544C-455F-A6CC-6F1F96DADC02}" presName="desTx" presStyleLbl="revTx" presStyleIdx="3" presStyleCnt="4">
        <dgm:presLayoutVars/>
      </dgm:prSet>
      <dgm:spPr/>
    </dgm:pt>
  </dgm:ptLst>
  <dgm:cxnLst>
    <dgm:cxn modelId="{FB33E311-136B-4321-816B-233DB6048990}" srcId="{03B87386-5218-4E08-9945-7121F1383120}" destId="{7D888E28-090A-41DE-97B2-30874990FF68}" srcOrd="1" destOrd="0" parTransId="{6637C3C8-553E-46C4-9D6A-B15F4F2F1927}" sibTransId="{04590B4F-D55C-4821-A1A5-8FB3A021C279}"/>
    <dgm:cxn modelId="{92400314-D23F-43A6-9BC6-05D3A72CB732}" type="presOf" srcId="{7CEFF10B-9D1F-496E-9D1D-66FE0D89B322}" destId="{D65B4A5B-890E-4F34-83AF-FAC1EB011701}" srcOrd="0" destOrd="0" presId="urn:microsoft.com/office/officeart/2018/2/layout/IconVerticalSolidList"/>
    <dgm:cxn modelId="{8F197F24-B495-4D28-82AD-FD9A97AE1A40}" type="presOf" srcId="{03B87386-5218-4E08-9945-7121F1383120}" destId="{6E4284A4-6915-44EE-AECE-0E94245B48E5}" srcOrd="0" destOrd="0" presId="urn:microsoft.com/office/officeart/2018/2/layout/IconVerticalSolidList"/>
    <dgm:cxn modelId="{05047772-1B75-4400-859F-02ABEF67F838}" srcId="{AE83B32D-DB93-4837-ADC7-C8183AC52B36}" destId="{8A846731-544C-455F-A6CC-6F1F96DADC02}" srcOrd="1" destOrd="0" parTransId="{126E5BD9-F35F-4A11-AD7C-B600A48206B4}" sibTransId="{4A348183-399F-45F2-B650-4BF2C35D1D2C}"/>
    <dgm:cxn modelId="{8532D89F-E06B-44F5-8223-648CBD2CF188}" type="presOf" srcId="{92C21723-4CEA-4169-BA34-F7AC8677074E}" destId="{C11D9F97-0C67-4B5F-97E0-916B00A83ABC}" srcOrd="0" destOrd="0" presId="urn:microsoft.com/office/officeart/2018/2/layout/IconVerticalSolidList"/>
    <dgm:cxn modelId="{95FD93AD-DC68-4D4D-9353-DFF605686806}" srcId="{03B87386-5218-4E08-9945-7121F1383120}" destId="{92C21723-4CEA-4169-BA34-F7AC8677074E}" srcOrd="0" destOrd="0" parTransId="{DD359548-47A9-419A-B3D2-3481C6E9EC75}" sibTransId="{0280C42D-4C9A-43E0-994F-699738B0B186}"/>
    <dgm:cxn modelId="{6B06E8C6-5908-4A0A-8A37-74125ED60080}" type="presOf" srcId="{8A846731-544C-455F-A6CC-6F1F96DADC02}" destId="{1E17BB6E-7E03-459C-8475-9A02A334C329}" srcOrd="0" destOrd="0" presId="urn:microsoft.com/office/officeart/2018/2/layout/IconVerticalSolidList"/>
    <dgm:cxn modelId="{5849DFD0-F8F9-403D-A37E-E523FDE7CCE5}" type="presOf" srcId="{A33B9342-75B4-4C03-A9BC-9E1A8C7C80BD}" destId="{D65B4A5B-890E-4F34-83AF-FAC1EB011701}" srcOrd="0" destOrd="1" presId="urn:microsoft.com/office/officeart/2018/2/layout/IconVerticalSolidList"/>
    <dgm:cxn modelId="{D1F33CD5-8626-4C2F-9B91-52432D33E2B8}" type="presOf" srcId="{AE83B32D-DB93-4837-ADC7-C8183AC52B36}" destId="{475DF900-DEEC-4FB3-9829-3AAFE8B4289E}" srcOrd="0" destOrd="0" presId="urn:microsoft.com/office/officeart/2018/2/layout/IconVerticalSolidList"/>
    <dgm:cxn modelId="{0DEF07D7-36B6-4184-BE88-4A22FCE658D0}" srcId="{AE83B32D-DB93-4837-ADC7-C8183AC52B36}" destId="{03B87386-5218-4E08-9945-7121F1383120}" srcOrd="0" destOrd="0" parTransId="{C031A708-2C7C-4641-B878-0FE1FCDE2312}" sibTransId="{970EAE64-ABEE-460B-A11E-BB41CDCCF67C}"/>
    <dgm:cxn modelId="{FCE927DF-54EF-4B25-97B2-A5539A717520}" type="presOf" srcId="{7D888E28-090A-41DE-97B2-30874990FF68}" destId="{C11D9F97-0C67-4B5F-97E0-916B00A83ABC}" srcOrd="0" destOrd="1" presId="urn:microsoft.com/office/officeart/2018/2/layout/IconVerticalSolidList"/>
    <dgm:cxn modelId="{088E40E4-1C3D-4CFD-9F5A-5B9AAA6BE5ED}" srcId="{8A846731-544C-455F-A6CC-6F1F96DADC02}" destId="{A33B9342-75B4-4C03-A9BC-9E1A8C7C80BD}" srcOrd="1" destOrd="0" parTransId="{8F35676E-466F-4D7D-8555-92573583A46C}" sibTransId="{E0A85BB7-DDC3-4502-ADA6-DB697D09A736}"/>
    <dgm:cxn modelId="{5DB975F8-FEE1-4DD5-9CF8-FCFB746BEF80}" srcId="{8A846731-544C-455F-A6CC-6F1F96DADC02}" destId="{7CEFF10B-9D1F-496E-9D1D-66FE0D89B322}" srcOrd="0" destOrd="0" parTransId="{0BE84FE2-D8FC-4ABE-B607-99F7842A5AF7}" sibTransId="{1AAF7039-26F3-40DD-B3F5-A804F31F3912}"/>
    <dgm:cxn modelId="{15634446-3F07-41FA-9F97-3FBD5CAE2423}" type="presParOf" srcId="{475DF900-DEEC-4FB3-9829-3AAFE8B4289E}" destId="{3AF28209-91CC-448F-A85B-9282D921B37E}" srcOrd="0" destOrd="0" presId="urn:microsoft.com/office/officeart/2018/2/layout/IconVerticalSolidList"/>
    <dgm:cxn modelId="{43EFB1DA-1967-4B5A-A20B-ECD1A202A3D0}" type="presParOf" srcId="{3AF28209-91CC-448F-A85B-9282D921B37E}" destId="{D564829D-AD9C-45C6-B300-17DD2EFCB5C1}" srcOrd="0" destOrd="0" presId="urn:microsoft.com/office/officeart/2018/2/layout/IconVerticalSolidList"/>
    <dgm:cxn modelId="{E23B3DE6-5210-4D2D-9E00-666E68CB1490}" type="presParOf" srcId="{3AF28209-91CC-448F-A85B-9282D921B37E}" destId="{1CFB18F3-E220-4A2A-92F6-0847E831BAC9}" srcOrd="1" destOrd="0" presId="urn:microsoft.com/office/officeart/2018/2/layout/IconVerticalSolidList"/>
    <dgm:cxn modelId="{1191E782-1EA1-4A03-AADB-76F851293503}" type="presParOf" srcId="{3AF28209-91CC-448F-A85B-9282D921B37E}" destId="{1E793282-0C42-4CFB-987B-70996DF0CF51}" srcOrd="2" destOrd="0" presId="urn:microsoft.com/office/officeart/2018/2/layout/IconVerticalSolidList"/>
    <dgm:cxn modelId="{B32C1BB2-572D-40A5-A452-0EF5871348E5}" type="presParOf" srcId="{3AF28209-91CC-448F-A85B-9282D921B37E}" destId="{6E4284A4-6915-44EE-AECE-0E94245B48E5}" srcOrd="3" destOrd="0" presId="urn:microsoft.com/office/officeart/2018/2/layout/IconVerticalSolidList"/>
    <dgm:cxn modelId="{E7F28006-C728-4647-AFA2-3059C405AC96}" type="presParOf" srcId="{3AF28209-91CC-448F-A85B-9282D921B37E}" destId="{C11D9F97-0C67-4B5F-97E0-916B00A83ABC}" srcOrd="4" destOrd="0" presId="urn:microsoft.com/office/officeart/2018/2/layout/IconVerticalSolidList"/>
    <dgm:cxn modelId="{FCFB7DE7-89B9-4672-B14D-64E62E2116F9}" type="presParOf" srcId="{475DF900-DEEC-4FB3-9829-3AAFE8B4289E}" destId="{2FE7AC11-80BD-4BB3-9F8A-0C256191BEDD}" srcOrd="1" destOrd="0" presId="urn:microsoft.com/office/officeart/2018/2/layout/IconVerticalSolidList"/>
    <dgm:cxn modelId="{1FB81959-470B-4BF2-92B3-B0C97DF5C980}" type="presParOf" srcId="{475DF900-DEEC-4FB3-9829-3AAFE8B4289E}" destId="{65DB7240-2BD4-40B8-8161-A02B01A24B9D}" srcOrd="2" destOrd="0" presId="urn:microsoft.com/office/officeart/2018/2/layout/IconVerticalSolidList"/>
    <dgm:cxn modelId="{5F0D929F-C0E1-4351-9C3D-A6C8CB77A8BA}" type="presParOf" srcId="{65DB7240-2BD4-40B8-8161-A02B01A24B9D}" destId="{8C1F611C-5483-4247-B704-CEAC63988F94}" srcOrd="0" destOrd="0" presId="urn:microsoft.com/office/officeart/2018/2/layout/IconVerticalSolidList"/>
    <dgm:cxn modelId="{DBB7F86F-96BE-47AC-BC54-30A76494B149}" type="presParOf" srcId="{65DB7240-2BD4-40B8-8161-A02B01A24B9D}" destId="{B8CF8BC6-32BB-4F92-BCF8-3C32B071E4CC}" srcOrd="1" destOrd="0" presId="urn:microsoft.com/office/officeart/2018/2/layout/IconVerticalSolidList"/>
    <dgm:cxn modelId="{B540655E-AC85-464C-9B65-090BA28BF75A}" type="presParOf" srcId="{65DB7240-2BD4-40B8-8161-A02B01A24B9D}" destId="{4CE03839-AA04-4B4C-82B1-E2EFA717B516}" srcOrd="2" destOrd="0" presId="urn:microsoft.com/office/officeart/2018/2/layout/IconVerticalSolidList"/>
    <dgm:cxn modelId="{FD223419-679A-46FE-9742-8DE6578D6AAA}" type="presParOf" srcId="{65DB7240-2BD4-40B8-8161-A02B01A24B9D}" destId="{1E17BB6E-7E03-459C-8475-9A02A334C329}" srcOrd="3" destOrd="0" presId="urn:microsoft.com/office/officeart/2018/2/layout/IconVerticalSolidList"/>
    <dgm:cxn modelId="{984650AC-82B9-4B35-83DB-E4D2FEAB7A97}" type="presParOf" srcId="{65DB7240-2BD4-40B8-8161-A02B01A24B9D}" destId="{D65B4A5B-890E-4F34-83AF-FAC1EB01170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0210B4-4881-4106-9EE0-698FFABA52AB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2F22F5-F0E4-489E-AC95-27B6DBCD4AE1}">
      <dgm:prSet/>
      <dgm:spPr/>
      <dgm:t>
        <a:bodyPr/>
        <a:lstStyle/>
        <a:p>
          <a:r>
            <a:rPr lang="en-US" b="1" i="0"/>
            <a:t>Detection:</a:t>
          </a:r>
          <a:endParaRPr lang="en-US"/>
        </a:p>
      </dgm:t>
    </dgm:pt>
    <dgm:pt modelId="{F14F1891-21B6-4AA5-A3B0-7193D117EBFB}" type="parTrans" cxnId="{2AC9BF5F-4D01-4EDD-B3C6-98F98D69AFCB}">
      <dgm:prSet/>
      <dgm:spPr/>
      <dgm:t>
        <a:bodyPr/>
        <a:lstStyle/>
        <a:p>
          <a:endParaRPr lang="en-US"/>
        </a:p>
      </dgm:t>
    </dgm:pt>
    <dgm:pt modelId="{3897226D-55D4-4205-A251-7E6061A5E043}" type="sibTrans" cxnId="{2AC9BF5F-4D01-4EDD-B3C6-98F98D69AFC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0322B9D-F231-4A41-9026-31A309C99579}">
      <dgm:prSet/>
      <dgm:spPr/>
      <dgm:t>
        <a:bodyPr/>
        <a:lstStyle/>
        <a:p>
          <a:r>
            <a:rPr lang="en-US" b="0" i="0"/>
            <a:t>Identify the </a:t>
          </a:r>
          <a:r>
            <a:rPr lang="en-US" b="1" i="0"/>
            <a:t>Interest Point</a:t>
          </a:r>
          <a:endParaRPr lang="en-US"/>
        </a:p>
      </dgm:t>
    </dgm:pt>
    <dgm:pt modelId="{5E6458AC-4801-4E2B-BD7E-C682B206E647}" type="parTrans" cxnId="{333FA133-255E-4FBC-9EFF-B70FC7534FF4}">
      <dgm:prSet/>
      <dgm:spPr/>
      <dgm:t>
        <a:bodyPr/>
        <a:lstStyle/>
        <a:p>
          <a:endParaRPr lang="en-US"/>
        </a:p>
      </dgm:t>
    </dgm:pt>
    <dgm:pt modelId="{5E41BEF3-BDE0-4D2C-A3DD-5F5A3880B8D3}" type="sibTrans" cxnId="{333FA133-255E-4FBC-9EFF-B70FC7534FF4}">
      <dgm:prSet/>
      <dgm:spPr/>
      <dgm:t>
        <a:bodyPr/>
        <a:lstStyle/>
        <a:p>
          <a:endParaRPr lang="en-US"/>
        </a:p>
      </dgm:t>
    </dgm:pt>
    <dgm:pt modelId="{0965E599-BBF1-42B5-8F63-EAC91F217958}">
      <dgm:prSet/>
      <dgm:spPr/>
      <dgm:t>
        <a:bodyPr/>
        <a:lstStyle/>
        <a:p>
          <a:r>
            <a:rPr lang="en-US" b="1" i="0"/>
            <a:t>Description:</a:t>
          </a:r>
          <a:endParaRPr lang="en-US"/>
        </a:p>
      </dgm:t>
    </dgm:pt>
    <dgm:pt modelId="{E2C5B87E-0EFB-4637-93E8-6496ED7DA0F2}" type="parTrans" cxnId="{ED70750A-5AA0-450E-9CDA-1C4474DDF076}">
      <dgm:prSet/>
      <dgm:spPr/>
      <dgm:t>
        <a:bodyPr/>
        <a:lstStyle/>
        <a:p>
          <a:endParaRPr lang="en-US"/>
        </a:p>
      </dgm:t>
    </dgm:pt>
    <dgm:pt modelId="{DBFFFF14-5E74-4216-B570-2DD674523D66}" type="sibTrans" cxnId="{ED70750A-5AA0-450E-9CDA-1C4474DDF07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A39E781-94CC-4BFF-9C40-46F8DE853D2C}">
      <dgm:prSet/>
      <dgm:spPr/>
      <dgm:t>
        <a:bodyPr/>
        <a:lstStyle/>
        <a:p>
          <a:r>
            <a:rPr lang="en-US" b="0" i="0"/>
            <a:t>The local appearance around each feature point is described in some way that is (ideally) invariant under changes in illumination, translation, scale, and in-plane rotation</a:t>
          </a:r>
          <a:endParaRPr lang="en-US"/>
        </a:p>
      </dgm:t>
    </dgm:pt>
    <dgm:pt modelId="{F2DE79FD-8A67-4F69-9385-B2268BDCC447}" type="parTrans" cxnId="{138BC08A-86DF-46B5-A18F-7510AEC5C841}">
      <dgm:prSet/>
      <dgm:spPr/>
      <dgm:t>
        <a:bodyPr/>
        <a:lstStyle/>
        <a:p>
          <a:endParaRPr lang="en-US"/>
        </a:p>
      </dgm:t>
    </dgm:pt>
    <dgm:pt modelId="{A021CDEF-3A97-4CFD-9A92-1E942772D827}" type="sibTrans" cxnId="{138BC08A-86DF-46B5-A18F-7510AEC5C841}">
      <dgm:prSet/>
      <dgm:spPr/>
      <dgm:t>
        <a:bodyPr/>
        <a:lstStyle/>
        <a:p>
          <a:endParaRPr lang="en-US"/>
        </a:p>
      </dgm:t>
    </dgm:pt>
    <dgm:pt modelId="{C3895D4F-C381-4CAB-B45C-EC1B7B1CCE44}">
      <dgm:prSet/>
      <dgm:spPr/>
      <dgm:t>
        <a:bodyPr/>
        <a:lstStyle/>
        <a:p>
          <a:r>
            <a:rPr lang="en-US" b="0" i="0"/>
            <a:t>A descriptor vector for each feature point.</a:t>
          </a:r>
          <a:endParaRPr lang="en-US"/>
        </a:p>
      </dgm:t>
    </dgm:pt>
    <dgm:pt modelId="{9A4BDDBB-E96C-413C-B183-B56F32F27358}" type="parTrans" cxnId="{684B1B86-3B80-4FFC-A8E6-373F650D7696}">
      <dgm:prSet/>
      <dgm:spPr/>
      <dgm:t>
        <a:bodyPr/>
        <a:lstStyle/>
        <a:p>
          <a:endParaRPr lang="en-US"/>
        </a:p>
      </dgm:t>
    </dgm:pt>
    <dgm:pt modelId="{BD65B189-AED0-40BE-BF11-4B1972881113}" type="sibTrans" cxnId="{684B1B86-3B80-4FFC-A8E6-373F650D7696}">
      <dgm:prSet/>
      <dgm:spPr/>
      <dgm:t>
        <a:bodyPr/>
        <a:lstStyle/>
        <a:p>
          <a:endParaRPr lang="en-US"/>
        </a:p>
      </dgm:t>
    </dgm:pt>
    <dgm:pt modelId="{FA8797C1-2AD5-4772-B80B-1F66D1B743A9}">
      <dgm:prSet/>
      <dgm:spPr/>
      <dgm:t>
        <a:bodyPr/>
        <a:lstStyle/>
        <a:p>
          <a:r>
            <a:rPr lang="en-US" b="1" i="0"/>
            <a:t>Matching:</a:t>
          </a:r>
          <a:r>
            <a:rPr lang="en-US" b="0" i="0"/>
            <a:t> </a:t>
          </a:r>
          <a:endParaRPr lang="en-US"/>
        </a:p>
      </dgm:t>
    </dgm:pt>
    <dgm:pt modelId="{02CA1FEF-D58A-4D10-9C09-05DDDFF97E06}" type="parTrans" cxnId="{CC5424C8-9584-4976-9DBB-4F8622ACF685}">
      <dgm:prSet/>
      <dgm:spPr/>
      <dgm:t>
        <a:bodyPr/>
        <a:lstStyle/>
        <a:p>
          <a:endParaRPr lang="en-US"/>
        </a:p>
      </dgm:t>
    </dgm:pt>
    <dgm:pt modelId="{FE5B3CFF-0434-484D-827E-8FD926CD9729}" type="sibTrans" cxnId="{CC5424C8-9584-4976-9DBB-4F8622ACF68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28879EA-5796-4751-A985-901E7A68E1AD}">
      <dgm:prSet/>
      <dgm:spPr/>
      <dgm:t>
        <a:bodyPr/>
        <a:lstStyle/>
        <a:p>
          <a:r>
            <a:rPr lang="en-US" b="0" i="0"/>
            <a:t>Descriptors are compared across the images, to identify similar features</a:t>
          </a:r>
          <a:endParaRPr lang="en-US"/>
        </a:p>
      </dgm:t>
    </dgm:pt>
    <dgm:pt modelId="{F784CADE-8512-47AE-9F7E-9DCC0EF7AFC6}" type="parTrans" cxnId="{7832D66F-DDD0-4BA4-A6EE-85B38DD5460D}">
      <dgm:prSet/>
      <dgm:spPr/>
      <dgm:t>
        <a:bodyPr/>
        <a:lstStyle/>
        <a:p>
          <a:endParaRPr lang="en-US"/>
        </a:p>
      </dgm:t>
    </dgm:pt>
    <dgm:pt modelId="{22036416-7042-41A8-9F88-00A5A9723660}" type="sibTrans" cxnId="{7832D66F-DDD0-4BA4-A6EE-85B38DD5460D}">
      <dgm:prSet/>
      <dgm:spPr/>
      <dgm:t>
        <a:bodyPr/>
        <a:lstStyle/>
        <a:p>
          <a:endParaRPr lang="en-US"/>
        </a:p>
      </dgm:t>
    </dgm:pt>
    <dgm:pt modelId="{6455F267-BC67-487F-9356-1D4552B28725}" type="pres">
      <dgm:prSet presAssocID="{1E0210B4-4881-4106-9EE0-698FFABA52AB}" presName="linearFlow" presStyleCnt="0">
        <dgm:presLayoutVars>
          <dgm:dir/>
          <dgm:animLvl val="lvl"/>
          <dgm:resizeHandles val="exact"/>
        </dgm:presLayoutVars>
      </dgm:prSet>
      <dgm:spPr/>
    </dgm:pt>
    <dgm:pt modelId="{BBB9A02D-064B-469B-864E-58B8CC991501}" type="pres">
      <dgm:prSet presAssocID="{B42F22F5-F0E4-489E-AC95-27B6DBCD4AE1}" presName="compositeNode" presStyleCnt="0"/>
      <dgm:spPr/>
    </dgm:pt>
    <dgm:pt modelId="{9E6F353B-A19B-4F57-A2D1-76622C43500C}" type="pres">
      <dgm:prSet presAssocID="{B42F22F5-F0E4-489E-AC95-27B6DBCD4A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4604AAD-7AFE-466A-8E85-59194B2E1C9D}" type="pres">
      <dgm:prSet presAssocID="{B42F22F5-F0E4-489E-AC95-27B6DBCD4AE1}" presName="parSh" presStyleCnt="0"/>
      <dgm:spPr/>
    </dgm:pt>
    <dgm:pt modelId="{2933D438-059C-4B50-BAB1-3B43CE8305AE}" type="pres">
      <dgm:prSet presAssocID="{B42F22F5-F0E4-489E-AC95-27B6DBCD4AE1}" presName="lineNode" presStyleLbl="alignAccFollowNode1" presStyleIdx="0" presStyleCnt="9"/>
      <dgm:spPr/>
    </dgm:pt>
    <dgm:pt modelId="{2D6F71DC-E439-4861-8A82-7BD87BFB661E}" type="pres">
      <dgm:prSet presAssocID="{B42F22F5-F0E4-489E-AC95-27B6DBCD4AE1}" presName="lineArrowNode" presStyleLbl="alignAccFollowNode1" presStyleIdx="1" presStyleCnt="9"/>
      <dgm:spPr/>
    </dgm:pt>
    <dgm:pt modelId="{37AE3AFB-3513-4BED-9403-8AAF364EDC47}" type="pres">
      <dgm:prSet presAssocID="{3897226D-55D4-4205-A251-7E6061A5E043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271173FA-7F34-44B8-923E-88D806BE9661}" type="pres">
      <dgm:prSet presAssocID="{3897226D-55D4-4205-A251-7E6061A5E043}" presName="spacerBetweenCircleAndCallout" presStyleCnt="0">
        <dgm:presLayoutVars/>
      </dgm:prSet>
      <dgm:spPr/>
    </dgm:pt>
    <dgm:pt modelId="{8E320A14-375F-4848-80C3-780DC0DBE9E2}" type="pres">
      <dgm:prSet presAssocID="{B42F22F5-F0E4-489E-AC95-27B6DBCD4AE1}" presName="nodeText" presStyleLbl="alignAccFollowNode1" presStyleIdx="2" presStyleCnt="9">
        <dgm:presLayoutVars>
          <dgm:bulletEnabled val="1"/>
        </dgm:presLayoutVars>
      </dgm:prSet>
      <dgm:spPr/>
    </dgm:pt>
    <dgm:pt modelId="{E79C304A-599C-4F88-A119-A2DF4E2002C7}" type="pres">
      <dgm:prSet presAssocID="{3897226D-55D4-4205-A251-7E6061A5E043}" presName="sibTransComposite" presStyleCnt="0"/>
      <dgm:spPr/>
    </dgm:pt>
    <dgm:pt modelId="{4A7EB7E6-D9FC-4C04-A8F2-018C544AABCB}" type="pres">
      <dgm:prSet presAssocID="{0965E599-BBF1-42B5-8F63-EAC91F217958}" presName="compositeNode" presStyleCnt="0"/>
      <dgm:spPr/>
    </dgm:pt>
    <dgm:pt modelId="{B7B45B05-133B-489B-9704-76F36B0BAB43}" type="pres">
      <dgm:prSet presAssocID="{0965E599-BBF1-42B5-8F63-EAC91F21795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A2323A8-6C02-41A0-B468-7E02642E5693}" type="pres">
      <dgm:prSet presAssocID="{0965E599-BBF1-42B5-8F63-EAC91F217958}" presName="parSh" presStyleCnt="0"/>
      <dgm:spPr/>
    </dgm:pt>
    <dgm:pt modelId="{420068F3-91AE-4D30-B990-152B4FB5FB57}" type="pres">
      <dgm:prSet presAssocID="{0965E599-BBF1-42B5-8F63-EAC91F217958}" presName="lineNode" presStyleLbl="alignAccFollowNode1" presStyleIdx="3" presStyleCnt="9"/>
      <dgm:spPr/>
    </dgm:pt>
    <dgm:pt modelId="{0802C2B5-7DB4-4DC4-9557-C34A8B2B5CBB}" type="pres">
      <dgm:prSet presAssocID="{0965E599-BBF1-42B5-8F63-EAC91F217958}" presName="lineArrowNode" presStyleLbl="alignAccFollowNode1" presStyleIdx="4" presStyleCnt="9"/>
      <dgm:spPr/>
    </dgm:pt>
    <dgm:pt modelId="{E4E39979-505D-4057-8371-2CA0243F1017}" type="pres">
      <dgm:prSet presAssocID="{DBFFFF14-5E74-4216-B570-2DD674523D66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C6B4237E-ED72-4835-9C1B-8BBDE95F3CED}" type="pres">
      <dgm:prSet presAssocID="{DBFFFF14-5E74-4216-B570-2DD674523D66}" presName="spacerBetweenCircleAndCallout" presStyleCnt="0">
        <dgm:presLayoutVars/>
      </dgm:prSet>
      <dgm:spPr/>
    </dgm:pt>
    <dgm:pt modelId="{DF1BBC71-084A-4A0F-9E88-9F101293C7C8}" type="pres">
      <dgm:prSet presAssocID="{0965E599-BBF1-42B5-8F63-EAC91F217958}" presName="nodeText" presStyleLbl="alignAccFollowNode1" presStyleIdx="5" presStyleCnt="9">
        <dgm:presLayoutVars>
          <dgm:bulletEnabled val="1"/>
        </dgm:presLayoutVars>
      </dgm:prSet>
      <dgm:spPr/>
    </dgm:pt>
    <dgm:pt modelId="{31B691E4-1221-44AB-87B5-BF49E579C8AC}" type="pres">
      <dgm:prSet presAssocID="{DBFFFF14-5E74-4216-B570-2DD674523D66}" presName="sibTransComposite" presStyleCnt="0"/>
      <dgm:spPr/>
    </dgm:pt>
    <dgm:pt modelId="{BBA33EB2-6788-478A-A9ED-3456B5ED7925}" type="pres">
      <dgm:prSet presAssocID="{FA8797C1-2AD5-4772-B80B-1F66D1B743A9}" presName="compositeNode" presStyleCnt="0"/>
      <dgm:spPr/>
    </dgm:pt>
    <dgm:pt modelId="{B8AF4887-8144-407C-8E2E-1EF46B62B2AF}" type="pres">
      <dgm:prSet presAssocID="{FA8797C1-2AD5-4772-B80B-1F66D1B743A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38B45E3-B858-48FC-8054-56371BD4465D}" type="pres">
      <dgm:prSet presAssocID="{FA8797C1-2AD5-4772-B80B-1F66D1B743A9}" presName="parSh" presStyleCnt="0"/>
      <dgm:spPr/>
    </dgm:pt>
    <dgm:pt modelId="{4D548F9B-28F7-4A4C-AE00-B20823911F85}" type="pres">
      <dgm:prSet presAssocID="{FA8797C1-2AD5-4772-B80B-1F66D1B743A9}" presName="lineNode" presStyleLbl="alignAccFollowNode1" presStyleIdx="6" presStyleCnt="9"/>
      <dgm:spPr/>
    </dgm:pt>
    <dgm:pt modelId="{8A865D86-1502-4E4A-A911-1322BF1B2C8A}" type="pres">
      <dgm:prSet presAssocID="{FA8797C1-2AD5-4772-B80B-1F66D1B743A9}" presName="lineArrowNode" presStyleLbl="alignAccFollowNode1" presStyleIdx="7" presStyleCnt="9"/>
      <dgm:spPr/>
    </dgm:pt>
    <dgm:pt modelId="{C660C2B5-C54D-4150-87DA-334BE4944510}" type="pres">
      <dgm:prSet presAssocID="{FE5B3CFF-0434-484D-827E-8FD926CD9729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E3A21784-CB18-4E26-A8D8-BF4153928927}" type="pres">
      <dgm:prSet presAssocID="{FE5B3CFF-0434-484D-827E-8FD926CD9729}" presName="spacerBetweenCircleAndCallout" presStyleCnt="0">
        <dgm:presLayoutVars/>
      </dgm:prSet>
      <dgm:spPr/>
    </dgm:pt>
    <dgm:pt modelId="{5C19113C-39A4-47AD-A9DA-5723A70E6BF1}" type="pres">
      <dgm:prSet presAssocID="{FA8797C1-2AD5-4772-B80B-1F66D1B743A9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ED70750A-5AA0-450E-9CDA-1C4474DDF076}" srcId="{1E0210B4-4881-4106-9EE0-698FFABA52AB}" destId="{0965E599-BBF1-42B5-8F63-EAC91F217958}" srcOrd="1" destOrd="0" parTransId="{E2C5B87E-0EFB-4637-93E8-6496ED7DA0F2}" sibTransId="{DBFFFF14-5E74-4216-B570-2DD674523D66}"/>
    <dgm:cxn modelId="{333FA133-255E-4FBC-9EFF-B70FC7534FF4}" srcId="{B42F22F5-F0E4-489E-AC95-27B6DBCD4AE1}" destId="{70322B9D-F231-4A41-9026-31A309C99579}" srcOrd="0" destOrd="0" parTransId="{5E6458AC-4801-4E2B-BD7E-C682B206E647}" sibTransId="{5E41BEF3-BDE0-4D2C-A3DD-5F5A3880B8D3}"/>
    <dgm:cxn modelId="{2AC9BF5F-4D01-4EDD-B3C6-98F98D69AFCB}" srcId="{1E0210B4-4881-4106-9EE0-698FFABA52AB}" destId="{B42F22F5-F0E4-489E-AC95-27B6DBCD4AE1}" srcOrd="0" destOrd="0" parTransId="{F14F1891-21B6-4AA5-A3B0-7193D117EBFB}" sibTransId="{3897226D-55D4-4205-A251-7E6061A5E043}"/>
    <dgm:cxn modelId="{011A6B6A-66CF-4886-8B91-693F97380030}" type="presOf" srcId="{C3895D4F-C381-4CAB-B45C-EC1B7B1CCE44}" destId="{DF1BBC71-084A-4A0F-9E88-9F101293C7C8}" srcOrd="0" destOrd="2" presId="urn:microsoft.com/office/officeart/2016/7/layout/LinearArrowProcessNumbered"/>
    <dgm:cxn modelId="{FB724F6C-A525-4700-B862-FB45A28CFA96}" type="presOf" srcId="{828879EA-5796-4751-A985-901E7A68E1AD}" destId="{5C19113C-39A4-47AD-A9DA-5723A70E6BF1}" srcOrd="0" destOrd="1" presId="urn:microsoft.com/office/officeart/2016/7/layout/LinearArrowProcessNumbered"/>
    <dgm:cxn modelId="{D3320F4D-40BA-4F64-85FF-ED0FC24B0B28}" type="presOf" srcId="{FA8797C1-2AD5-4772-B80B-1F66D1B743A9}" destId="{5C19113C-39A4-47AD-A9DA-5723A70E6BF1}" srcOrd="0" destOrd="0" presId="urn:microsoft.com/office/officeart/2016/7/layout/LinearArrowProcessNumbered"/>
    <dgm:cxn modelId="{7832D66F-DDD0-4BA4-A6EE-85B38DD5460D}" srcId="{FA8797C1-2AD5-4772-B80B-1F66D1B743A9}" destId="{828879EA-5796-4751-A985-901E7A68E1AD}" srcOrd="0" destOrd="0" parTransId="{F784CADE-8512-47AE-9F7E-9DCC0EF7AFC6}" sibTransId="{22036416-7042-41A8-9F88-00A5A9723660}"/>
    <dgm:cxn modelId="{922D6A75-8A7B-448C-B741-5301A35D5DAB}" type="presOf" srcId="{0965E599-BBF1-42B5-8F63-EAC91F217958}" destId="{DF1BBC71-084A-4A0F-9E88-9F101293C7C8}" srcOrd="0" destOrd="0" presId="urn:microsoft.com/office/officeart/2016/7/layout/LinearArrowProcessNumbered"/>
    <dgm:cxn modelId="{CF94A475-75F8-4A21-9601-80CE6C2EF89B}" type="presOf" srcId="{DBFFFF14-5E74-4216-B570-2DD674523D66}" destId="{E4E39979-505D-4057-8371-2CA0243F1017}" srcOrd="0" destOrd="0" presId="urn:microsoft.com/office/officeart/2016/7/layout/LinearArrowProcessNumbered"/>
    <dgm:cxn modelId="{684B1B86-3B80-4FFC-A8E6-373F650D7696}" srcId="{0965E599-BBF1-42B5-8F63-EAC91F217958}" destId="{C3895D4F-C381-4CAB-B45C-EC1B7B1CCE44}" srcOrd="1" destOrd="0" parTransId="{9A4BDDBB-E96C-413C-B183-B56F32F27358}" sibTransId="{BD65B189-AED0-40BE-BF11-4B1972881113}"/>
    <dgm:cxn modelId="{138BC08A-86DF-46B5-A18F-7510AEC5C841}" srcId="{0965E599-BBF1-42B5-8F63-EAC91F217958}" destId="{EA39E781-94CC-4BFF-9C40-46F8DE853D2C}" srcOrd="0" destOrd="0" parTransId="{F2DE79FD-8A67-4F69-9385-B2268BDCC447}" sibTransId="{A021CDEF-3A97-4CFD-9A92-1E942772D827}"/>
    <dgm:cxn modelId="{5044F78C-CD91-45F4-A7F0-00BD998A27A4}" type="presOf" srcId="{EA39E781-94CC-4BFF-9C40-46F8DE853D2C}" destId="{DF1BBC71-084A-4A0F-9E88-9F101293C7C8}" srcOrd="0" destOrd="1" presId="urn:microsoft.com/office/officeart/2016/7/layout/LinearArrowProcessNumbered"/>
    <dgm:cxn modelId="{35BA32AB-3A08-4A53-BA0E-64B4894BA514}" type="presOf" srcId="{3897226D-55D4-4205-A251-7E6061A5E043}" destId="{37AE3AFB-3513-4BED-9403-8AAF364EDC47}" srcOrd="0" destOrd="0" presId="urn:microsoft.com/office/officeart/2016/7/layout/LinearArrowProcessNumbered"/>
    <dgm:cxn modelId="{CA4B91B6-2531-4FE3-B618-0F9D37C34EB9}" type="presOf" srcId="{70322B9D-F231-4A41-9026-31A309C99579}" destId="{8E320A14-375F-4848-80C3-780DC0DBE9E2}" srcOrd="0" destOrd="1" presId="urn:microsoft.com/office/officeart/2016/7/layout/LinearArrowProcessNumbered"/>
    <dgm:cxn modelId="{CC5424C8-9584-4976-9DBB-4F8622ACF685}" srcId="{1E0210B4-4881-4106-9EE0-698FFABA52AB}" destId="{FA8797C1-2AD5-4772-B80B-1F66D1B743A9}" srcOrd="2" destOrd="0" parTransId="{02CA1FEF-D58A-4D10-9C09-05DDDFF97E06}" sibTransId="{FE5B3CFF-0434-484D-827E-8FD926CD9729}"/>
    <dgm:cxn modelId="{3E0660DB-D04E-4263-8C54-744355F64C47}" type="presOf" srcId="{B42F22F5-F0E4-489E-AC95-27B6DBCD4AE1}" destId="{8E320A14-375F-4848-80C3-780DC0DBE9E2}" srcOrd="0" destOrd="0" presId="urn:microsoft.com/office/officeart/2016/7/layout/LinearArrowProcessNumbered"/>
    <dgm:cxn modelId="{7FCFA1EB-1502-4984-8533-FC7392B37997}" type="presOf" srcId="{1E0210B4-4881-4106-9EE0-698FFABA52AB}" destId="{6455F267-BC67-487F-9356-1D4552B28725}" srcOrd="0" destOrd="0" presId="urn:microsoft.com/office/officeart/2016/7/layout/LinearArrowProcessNumbered"/>
    <dgm:cxn modelId="{61B6FFFA-8938-49D1-ABC8-F6606466EA90}" type="presOf" srcId="{FE5B3CFF-0434-484D-827E-8FD926CD9729}" destId="{C660C2B5-C54D-4150-87DA-334BE4944510}" srcOrd="0" destOrd="0" presId="urn:microsoft.com/office/officeart/2016/7/layout/LinearArrowProcessNumbered"/>
    <dgm:cxn modelId="{FA612A11-5336-485C-BF40-594AEFC77586}" type="presParOf" srcId="{6455F267-BC67-487F-9356-1D4552B28725}" destId="{BBB9A02D-064B-469B-864E-58B8CC991501}" srcOrd="0" destOrd="0" presId="urn:microsoft.com/office/officeart/2016/7/layout/LinearArrowProcessNumbered"/>
    <dgm:cxn modelId="{C3013EAC-AECC-43FD-9466-B48003184914}" type="presParOf" srcId="{BBB9A02D-064B-469B-864E-58B8CC991501}" destId="{9E6F353B-A19B-4F57-A2D1-76622C43500C}" srcOrd="0" destOrd="0" presId="urn:microsoft.com/office/officeart/2016/7/layout/LinearArrowProcessNumbered"/>
    <dgm:cxn modelId="{A25CAE6F-EA4C-452E-BB66-51CCA5371045}" type="presParOf" srcId="{BBB9A02D-064B-469B-864E-58B8CC991501}" destId="{84604AAD-7AFE-466A-8E85-59194B2E1C9D}" srcOrd="1" destOrd="0" presId="urn:microsoft.com/office/officeart/2016/7/layout/LinearArrowProcessNumbered"/>
    <dgm:cxn modelId="{F1819C20-4E10-4677-9010-D3A3C95BFA5B}" type="presParOf" srcId="{84604AAD-7AFE-466A-8E85-59194B2E1C9D}" destId="{2933D438-059C-4B50-BAB1-3B43CE8305AE}" srcOrd="0" destOrd="0" presId="urn:microsoft.com/office/officeart/2016/7/layout/LinearArrowProcessNumbered"/>
    <dgm:cxn modelId="{2B355D30-9AD6-4F72-B125-0EA533E6C495}" type="presParOf" srcId="{84604AAD-7AFE-466A-8E85-59194B2E1C9D}" destId="{2D6F71DC-E439-4861-8A82-7BD87BFB661E}" srcOrd="1" destOrd="0" presId="urn:microsoft.com/office/officeart/2016/7/layout/LinearArrowProcessNumbered"/>
    <dgm:cxn modelId="{8D2A6EC5-C930-46C7-9F18-2325807B5029}" type="presParOf" srcId="{84604AAD-7AFE-466A-8E85-59194B2E1C9D}" destId="{37AE3AFB-3513-4BED-9403-8AAF364EDC47}" srcOrd="2" destOrd="0" presId="urn:microsoft.com/office/officeart/2016/7/layout/LinearArrowProcessNumbered"/>
    <dgm:cxn modelId="{BB06A973-A2D7-4216-A253-068BF24BD4E7}" type="presParOf" srcId="{84604AAD-7AFE-466A-8E85-59194B2E1C9D}" destId="{271173FA-7F34-44B8-923E-88D806BE9661}" srcOrd="3" destOrd="0" presId="urn:microsoft.com/office/officeart/2016/7/layout/LinearArrowProcessNumbered"/>
    <dgm:cxn modelId="{4A3870B8-6D73-476B-82B9-2CFA3836EF90}" type="presParOf" srcId="{BBB9A02D-064B-469B-864E-58B8CC991501}" destId="{8E320A14-375F-4848-80C3-780DC0DBE9E2}" srcOrd="2" destOrd="0" presId="urn:microsoft.com/office/officeart/2016/7/layout/LinearArrowProcessNumbered"/>
    <dgm:cxn modelId="{3B188683-917F-4547-8F50-4DCEEC00A454}" type="presParOf" srcId="{6455F267-BC67-487F-9356-1D4552B28725}" destId="{E79C304A-599C-4F88-A119-A2DF4E2002C7}" srcOrd="1" destOrd="0" presId="urn:microsoft.com/office/officeart/2016/7/layout/LinearArrowProcessNumbered"/>
    <dgm:cxn modelId="{4D8958BF-DFF6-4585-947A-03336810FFC2}" type="presParOf" srcId="{6455F267-BC67-487F-9356-1D4552B28725}" destId="{4A7EB7E6-D9FC-4C04-A8F2-018C544AABCB}" srcOrd="2" destOrd="0" presId="urn:microsoft.com/office/officeart/2016/7/layout/LinearArrowProcessNumbered"/>
    <dgm:cxn modelId="{0E985D23-598B-4215-B9A6-F3435D535EEE}" type="presParOf" srcId="{4A7EB7E6-D9FC-4C04-A8F2-018C544AABCB}" destId="{B7B45B05-133B-489B-9704-76F36B0BAB43}" srcOrd="0" destOrd="0" presId="urn:microsoft.com/office/officeart/2016/7/layout/LinearArrowProcessNumbered"/>
    <dgm:cxn modelId="{631559D0-240D-45C6-BC84-F73292281995}" type="presParOf" srcId="{4A7EB7E6-D9FC-4C04-A8F2-018C544AABCB}" destId="{FA2323A8-6C02-41A0-B468-7E02642E5693}" srcOrd="1" destOrd="0" presId="urn:microsoft.com/office/officeart/2016/7/layout/LinearArrowProcessNumbered"/>
    <dgm:cxn modelId="{462ECF99-F1C9-487F-81E7-DA07304C341F}" type="presParOf" srcId="{FA2323A8-6C02-41A0-B468-7E02642E5693}" destId="{420068F3-91AE-4D30-B990-152B4FB5FB57}" srcOrd="0" destOrd="0" presId="urn:microsoft.com/office/officeart/2016/7/layout/LinearArrowProcessNumbered"/>
    <dgm:cxn modelId="{729255AB-F0E3-458E-A863-189DBBFDBA2C}" type="presParOf" srcId="{FA2323A8-6C02-41A0-B468-7E02642E5693}" destId="{0802C2B5-7DB4-4DC4-9557-C34A8B2B5CBB}" srcOrd="1" destOrd="0" presId="urn:microsoft.com/office/officeart/2016/7/layout/LinearArrowProcessNumbered"/>
    <dgm:cxn modelId="{6D74D918-061B-4656-A354-756C7C339C7D}" type="presParOf" srcId="{FA2323A8-6C02-41A0-B468-7E02642E5693}" destId="{E4E39979-505D-4057-8371-2CA0243F1017}" srcOrd="2" destOrd="0" presId="urn:microsoft.com/office/officeart/2016/7/layout/LinearArrowProcessNumbered"/>
    <dgm:cxn modelId="{3B37936E-5D02-4DAA-B6F4-0C2286FAF767}" type="presParOf" srcId="{FA2323A8-6C02-41A0-B468-7E02642E5693}" destId="{C6B4237E-ED72-4835-9C1B-8BBDE95F3CED}" srcOrd="3" destOrd="0" presId="urn:microsoft.com/office/officeart/2016/7/layout/LinearArrowProcessNumbered"/>
    <dgm:cxn modelId="{9D1D5FD1-D8C7-4725-8CAD-E27E9A0743C9}" type="presParOf" srcId="{4A7EB7E6-D9FC-4C04-A8F2-018C544AABCB}" destId="{DF1BBC71-084A-4A0F-9E88-9F101293C7C8}" srcOrd="2" destOrd="0" presId="urn:microsoft.com/office/officeart/2016/7/layout/LinearArrowProcessNumbered"/>
    <dgm:cxn modelId="{C87A3273-7213-47F1-81E1-1EBFF7819387}" type="presParOf" srcId="{6455F267-BC67-487F-9356-1D4552B28725}" destId="{31B691E4-1221-44AB-87B5-BF49E579C8AC}" srcOrd="3" destOrd="0" presId="urn:microsoft.com/office/officeart/2016/7/layout/LinearArrowProcessNumbered"/>
    <dgm:cxn modelId="{3E646155-90D6-4BAC-BD4D-57BB22E8688E}" type="presParOf" srcId="{6455F267-BC67-487F-9356-1D4552B28725}" destId="{BBA33EB2-6788-478A-A9ED-3456B5ED7925}" srcOrd="4" destOrd="0" presId="urn:microsoft.com/office/officeart/2016/7/layout/LinearArrowProcessNumbered"/>
    <dgm:cxn modelId="{CAA042D7-D1E6-409A-8C5A-97CDD437AFB9}" type="presParOf" srcId="{BBA33EB2-6788-478A-A9ED-3456B5ED7925}" destId="{B8AF4887-8144-407C-8E2E-1EF46B62B2AF}" srcOrd="0" destOrd="0" presId="urn:microsoft.com/office/officeart/2016/7/layout/LinearArrowProcessNumbered"/>
    <dgm:cxn modelId="{95E3CFEB-75FF-4B6D-BC7B-F1B9CAAF390A}" type="presParOf" srcId="{BBA33EB2-6788-478A-A9ED-3456B5ED7925}" destId="{538B45E3-B858-48FC-8054-56371BD4465D}" srcOrd="1" destOrd="0" presId="urn:microsoft.com/office/officeart/2016/7/layout/LinearArrowProcessNumbered"/>
    <dgm:cxn modelId="{F4CBA94B-CBE4-4CDA-AAC9-BD96A603B5A3}" type="presParOf" srcId="{538B45E3-B858-48FC-8054-56371BD4465D}" destId="{4D548F9B-28F7-4A4C-AE00-B20823911F85}" srcOrd="0" destOrd="0" presId="urn:microsoft.com/office/officeart/2016/7/layout/LinearArrowProcessNumbered"/>
    <dgm:cxn modelId="{75CFEA1A-89A7-4ADD-91CC-F31F099F6DD6}" type="presParOf" srcId="{538B45E3-B858-48FC-8054-56371BD4465D}" destId="{8A865D86-1502-4E4A-A911-1322BF1B2C8A}" srcOrd="1" destOrd="0" presId="urn:microsoft.com/office/officeart/2016/7/layout/LinearArrowProcessNumbered"/>
    <dgm:cxn modelId="{C5D40CC5-EF4C-4AD1-A379-58E1B95CB4F1}" type="presParOf" srcId="{538B45E3-B858-48FC-8054-56371BD4465D}" destId="{C660C2B5-C54D-4150-87DA-334BE4944510}" srcOrd="2" destOrd="0" presId="urn:microsoft.com/office/officeart/2016/7/layout/LinearArrowProcessNumbered"/>
    <dgm:cxn modelId="{D66684D0-F44A-425F-9C87-035E867A12E8}" type="presParOf" srcId="{538B45E3-B858-48FC-8054-56371BD4465D}" destId="{E3A21784-CB18-4E26-A8D8-BF4153928927}" srcOrd="3" destOrd="0" presId="urn:microsoft.com/office/officeart/2016/7/layout/LinearArrowProcessNumbered"/>
    <dgm:cxn modelId="{2D881CE8-A108-4597-874B-10C4D8F98662}" type="presParOf" srcId="{BBA33EB2-6788-478A-A9ED-3456B5ED7925}" destId="{5C19113C-39A4-47AD-A9DA-5723A70E6BF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911E5B-6AF3-4D38-9293-2C8AF5D92910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56CF9E-9DDE-4B4D-A34D-A3D649DE7914}">
      <dgm:prSet/>
      <dgm:spPr/>
      <dgm:t>
        <a:bodyPr/>
        <a:lstStyle/>
        <a:p>
          <a:r>
            <a:rPr lang="en-US" b="0" i="0" dirty="0"/>
            <a:t>Well-defined </a:t>
          </a:r>
          <a:r>
            <a:rPr lang="en-US" b="0" i="1" dirty="0"/>
            <a:t>position</a:t>
          </a:r>
          <a:r>
            <a:rPr lang="en-US" b="0" i="0" dirty="0"/>
            <a:t> in image space or well localized</a:t>
          </a:r>
          <a:endParaRPr lang="en-US" dirty="0"/>
        </a:p>
      </dgm:t>
    </dgm:pt>
    <dgm:pt modelId="{CC6BE6FF-1B91-4725-A34B-D455E6B577FE}" type="parTrans" cxnId="{3FA559F1-AF4B-4FFE-A4BF-F180BBEE037B}">
      <dgm:prSet/>
      <dgm:spPr/>
      <dgm:t>
        <a:bodyPr/>
        <a:lstStyle/>
        <a:p>
          <a:endParaRPr lang="en-US"/>
        </a:p>
      </dgm:t>
    </dgm:pt>
    <dgm:pt modelId="{0BA7A9AF-17E0-4205-9951-7CAB39B4FA13}" type="sibTrans" cxnId="{3FA559F1-AF4B-4FFE-A4BF-F180BBEE037B}">
      <dgm:prSet/>
      <dgm:spPr/>
      <dgm:t>
        <a:bodyPr/>
        <a:lstStyle/>
        <a:p>
          <a:endParaRPr lang="en-US"/>
        </a:p>
      </dgm:t>
    </dgm:pt>
    <dgm:pt modelId="{650D2233-CE44-4F9D-BB65-344F726D0423}">
      <dgm:prSet/>
      <dgm:spPr/>
      <dgm:t>
        <a:bodyPr/>
        <a:lstStyle/>
        <a:p>
          <a:r>
            <a:rPr lang="en-US" b="0" i="1" dirty="0"/>
            <a:t>Stable</a:t>
          </a:r>
          <a:r>
            <a:rPr lang="en-US" b="0" i="0" dirty="0"/>
            <a:t> under local and global perturbations in the image domain as illumination/brightness variations =&gt; interest points can be reliably computed with a high degree of </a:t>
          </a:r>
          <a:r>
            <a:rPr lang="en-US" b="0" i="1" dirty="0"/>
            <a:t>repeatability</a:t>
          </a:r>
          <a:endParaRPr lang="en-US" dirty="0"/>
        </a:p>
      </dgm:t>
    </dgm:pt>
    <dgm:pt modelId="{056D99B8-0DB2-4505-95AC-71DA7CCA32F6}" type="parTrans" cxnId="{F19734D8-320B-415A-88D4-787FBA667460}">
      <dgm:prSet/>
      <dgm:spPr/>
      <dgm:t>
        <a:bodyPr/>
        <a:lstStyle/>
        <a:p>
          <a:endParaRPr lang="en-US"/>
        </a:p>
      </dgm:t>
    </dgm:pt>
    <dgm:pt modelId="{21DC04E7-FA06-4B5F-B5D5-494312C9FD5A}" type="sibTrans" cxnId="{F19734D8-320B-415A-88D4-787FBA667460}">
      <dgm:prSet/>
      <dgm:spPr/>
      <dgm:t>
        <a:bodyPr/>
        <a:lstStyle/>
        <a:p>
          <a:endParaRPr lang="en-US"/>
        </a:p>
      </dgm:t>
    </dgm:pt>
    <dgm:pt modelId="{FBDBDA19-19B6-42C1-9224-8B20CE980592}">
      <dgm:prSet/>
      <dgm:spPr/>
      <dgm:t>
        <a:bodyPr/>
        <a:lstStyle/>
        <a:p>
          <a:r>
            <a:rPr lang="en-US" b="0" i="0" dirty="0"/>
            <a:t>Should provide </a:t>
          </a:r>
          <a:r>
            <a:rPr lang="en-US" b="0" i="1" dirty="0"/>
            <a:t>efficient</a:t>
          </a:r>
          <a:r>
            <a:rPr lang="en-US" b="0" i="0" dirty="0"/>
            <a:t> detection</a:t>
          </a:r>
          <a:endParaRPr lang="en-US" dirty="0"/>
        </a:p>
      </dgm:t>
    </dgm:pt>
    <dgm:pt modelId="{13878D8B-B37C-4928-9E24-11A039B8A4B6}" type="parTrans" cxnId="{0BD56320-2678-4547-8670-46B2C2615659}">
      <dgm:prSet/>
      <dgm:spPr/>
      <dgm:t>
        <a:bodyPr/>
        <a:lstStyle/>
        <a:p>
          <a:endParaRPr lang="en-US"/>
        </a:p>
      </dgm:t>
    </dgm:pt>
    <dgm:pt modelId="{6FBC2A6D-17E4-4E49-96A5-01AB67172FDE}" type="sibTrans" cxnId="{0BD56320-2678-4547-8670-46B2C2615659}">
      <dgm:prSet/>
      <dgm:spPr/>
      <dgm:t>
        <a:bodyPr/>
        <a:lstStyle/>
        <a:p>
          <a:endParaRPr lang="en-US"/>
        </a:p>
      </dgm:t>
    </dgm:pt>
    <dgm:pt modelId="{0663AEBA-6CF7-4F59-AFAC-BAD5CB8FBB7C}" type="pres">
      <dgm:prSet presAssocID="{A1911E5B-6AF3-4D38-9293-2C8AF5D92910}" presName="vert0" presStyleCnt="0">
        <dgm:presLayoutVars>
          <dgm:dir/>
          <dgm:animOne val="branch"/>
          <dgm:animLvl val="lvl"/>
        </dgm:presLayoutVars>
      </dgm:prSet>
      <dgm:spPr/>
    </dgm:pt>
    <dgm:pt modelId="{7DAFDD92-B8B2-4295-96B7-58FF86CF876D}" type="pres">
      <dgm:prSet presAssocID="{5356CF9E-9DDE-4B4D-A34D-A3D649DE7914}" presName="thickLine" presStyleLbl="alignNode1" presStyleIdx="0" presStyleCnt="3"/>
      <dgm:spPr/>
    </dgm:pt>
    <dgm:pt modelId="{B98BD356-3B26-40DC-B629-EE5A5D86D039}" type="pres">
      <dgm:prSet presAssocID="{5356CF9E-9DDE-4B4D-A34D-A3D649DE7914}" presName="horz1" presStyleCnt="0"/>
      <dgm:spPr/>
    </dgm:pt>
    <dgm:pt modelId="{94D40184-4425-44FF-B52B-A0AFC8E1410F}" type="pres">
      <dgm:prSet presAssocID="{5356CF9E-9DDE-4B4D-A34D-A3D649DE7914}" presName="tx1" presStyleLbl="revTx" presStyleIdx="0" presStyleCnt="3"/>
      <dgm:spPr/>
    </dgm:pt>
    <dgm:pt modelId="{8AAAB981-1E14-44B3-8EA4-CDAD859D0B6B}" type="pres">
      <dgm:prSet presAssocID="{5356CF9E-9DDE-4B4D-A34D-A3D649DE7914}" presName="vert1" presStyleCnt="0"/>
      <dgm:spPr/>
    </dgm:pt>
    <dgm:pt modelId="{63548382-B458-43A8-B977-26F43A09B6C3}" type="pres">
      <dgm:prSet presAssocID="{650D2233-CE44-4F9D-BB65-344F726D0423}" presName="thickLine" presStyleLbl="alignNode1" presStyleIdx="1" presStyleCnt="3"/>
      <dgm:spPr/>
    </dgm:pt>
    <dgm:pt modelId="{190D8268-A79D-4C8C-B389-8F4D610615F5}" type="pres">
      <dgm:prSet presAssocID="{650D2233-CE44-4F9D-BB65-344F726D0423}" presName="horz1" presStyleCnt="0"/>
      <dgm:spPr/>
    </dgm:pt>
    <dgm:pt modelId="{06F53C37-920D-4148-84ED-1F3BA0991F0B}" type="pres">
      <dgm:prSet presAssocID="{650D2233-CE44-4F9D-BB65-344F726D0423}" presName="tx1" presStyleLbl="revTx" presStyleIdx="1" presStyleCnt="3"/>
      <dgm:spPr/>
    </dgm:pt>
    <dgm:pt modelId="{D27E3C20-464C-40B5-AD59-DC00DE166B4E}" type="pres">
      <dgm:prSet presAssocID="{650D2233-CE44-4F9D-BB65-344F726D0423}" presName="vert1" presStyleCnt="0"/>
      <dgm:spPr/>
    </dgm:pt>
    <dgm:pt modelId="{460A963D-34BE-44BF-9F10-F37B6B4A7F8D}" type="pres">
      <dgm:prSet presAssocID="{FBDBDA19-19B6-42C1-9224-8B20CE980592}" presName="thickLine" presStyleLbl="alignNode1" presStyleIdx="2" presStyleCnt="3"/>
      <dgm:spPr/>
    </dgm:pt>
    <dgm:pt modelId="{01DE53F8-D032-4BA3-85E3-1D40014A52B8}" type="pres">
      <dgm:prSet presAssocID="{FBDBDA19-19B6-42C1-9224-8B20CE980592}" presName="horz1" presStyleCnt="0"/>
      <dgm:spPr/>
    </dgm:pt>
    <dgm:pt modelId="{3B633BA5-3AC6-4608-8ABB-52DAF6EC2AE8}" type="pres">
      <dgm:prSet presAssocID="{FBDBDA19-19B6-42C1-9224-8B20CE980592}" presName="tx1" presStyleLbl="revTx" presStyleIdx="2" presStyleCnt="3"/>
      <dgm:spPr/>
    </dgm:pt>
    <dgm:pt modelId="{20654339-02AE-4220-B334-D63AEBDB5D89}" type="pres">
      <dgm:prSet presAssocID="{FBDBDA19-19B6-42C1-9224-8B20CE980592}" presName="vert1" presStyleCnt="0"/>
      <dgm:spPr/>
    </dgm:pt>
  </dgm:ptLst>
  <dgm:cxnLst>
    <dgm:cxn modelId="{0BD56320-2678-4547-8670-46B2C2615659}" srcId="{A1911E5B-6AF3-4D38-9293-2C8AF5D92910}" destId="{FBDBDA19-19B6-42C1-9224-8B20CE980592}" srcOrd="2" destOrd="0" parTransId="{13878D8B-B37C-4928-9E24-11A039B8A4B6}" sibTransId="{6FBC2A6D-17E4-4E49-96A5-01AB67172FDE}"/>
    <dgm:cxn modelId="{45BB78AF-5392-4108-BFA1-6D703EFABF57}" type="presOf" srcId="{FBDBDA19-19B6-42C1-9224-8B20CE980592}" destId="{3B633BA5-3AC6-4608-8ABB-52DAF6EC2AE8}" srcOrd="0" destOrd="0" presId="urn:microsoft.com/office/officeart/2008/layout/LinedList"/>
    <dgm:cxn modelId="{4F1488BE-760E-4316-87B5-5682FC3E7BEF}" type="presOf" srcId="{A1911E5B-6AF3-4D38-9293-2C8AF5D92910}" destId="{0663AEBA-6CF7-4F59-AFAC-BAD5CB8FBB7C}" srcOrd="0" destOrd="0" presId="urn:microsoft.com/office/officeart/2008/layout/LinedList"/>
    <dgm:cxn modelId="{BC8306C1-1F22-4B93-9D26-483287E92C8A}" type="presOf" srcId="{5356CF9E-9DDE-4B4D-A34D-A3D649DE7914}" destId="{94D40184-4425-44FF-B52B-A0AFC8E1410F}" srcOrd="0" destOrd="0" presId="urn:microsoft.com/office/officeart/2008/layout/LinedList"/>
    <dgm:cxn modelId="{F19734D8-320B-415A-88D4-787FBA667460}" srcId="{A1911E5B-6AF3-4D38-9293-2C8AF5D92910}" destId="{650D2233-CE44-4F9D-BB65-344F726D0423}" srcOrd="1" destOrd="0" parTransId="{056D99B8-0DB2-4505-95AC-71DA7CCA32F6}" sibTransId="{21DC04E7-FA06-4B5F-B5D5-494312C9FD5A}"/>
    <dgm:cxn modelId="{4D2222D9-ABDF-4EF9-BA40-3BE4E9AD6CAF}" type="presOf" srcId="{650D2233-CE44-4F9D-BB65-344F726D0423}" destId="{06F53C37-920D-4148-84ED-1F3BA0991F0B}" srcOrd="0" destOrd="0" presId="urn:microsoft.com/office/officeart/2008/layout/LinedList"/>
    <dgm:cxn modelId="{3FA559F1-AF4B-4FFE-A4BF-F180BBEE037B}" srcId="{A1911E5B-6AF3-4D38-9293-2C8AF5D92910}" destId="{5356CF9E-9DDE-4B4D-A34D-A3D649DE7914}" srcOrd="0" destOrd="0" parTransId="{CC6BE6FF-1B91-4725-A34B-D455E6B577FE}" sibTransId="{0BA7A9AF-17E0-4205-9951-7CAB39B4FA13}"/>
    <dgm:cxn modelId="{E893806F-1D31-4B4F-B4A1-BF7A59ED55B7}" type="presParOf" srcId="{0663AEBA-6CF7-4F59-AFAC-BAD5CB8FBB7C}" destId="{7DAFDD92-B8B2-4295-96B7-58FF86CF876D}" srcOrd="0" destOrd="0" presId="urn:microsoft.com/office/officeart/2008/layout/LinedList"/>
    <dgm:cxn modelId="{EAFB3D62-4C0C-495E-8A8A-152C4C16EAAD}" type="presParOf" srcId="{0663AEBA-6CF7-4F59-AFAC-BAD5CB8FBB7C}" destId="{B98BD356-3B26-40DC-B629-EE5A5D86D039}" srcOrd="1" destOrd="0" presId="urn:microsoft.com/office/officeart/2008/layout/LinedList"/>
    <dgm:cxn modelId="{C8ED3955-A0CD-4E4D-A98E-7EC93DE32920}" type="presParOf" srcId="{B98BD356-3B26-40DC-B629-EE5A5D86D039}" destId="{94D40184-4425-44FF-B52B-A0AFC8E1410F}" srcOrd="0" destOrd="0" presId="urn:microsoft.com/office/officeart/2008/layout/LinedList"/>
    <dgm:cxn modelId="{EAA858C3-3215-4104-AE80-D6F36DAC1AFD}" type="presParOf" srcId="{B98BD356-3B26-40DC-B629-EE5A5D86D039}" destId="{8AAAB981-1E14-44B3-8EA4-CDAD859D0B6B}" srcOrd="1" destOrd="0" presId="urn:microsoft.com/office/officeart/2008/layout/LinedList"/>
    <dgm:cxn modelId="{59CDEA5D-779D-45C8-BCD8-B2CF635DCBE2}" type="presParOf" srcId="{0663AEBA-6CF7-4F59-AFAC-BAD5CB8FBB7C}" destId="{63548382-B458-43A8-B977-26F43A09B6C3}" srcOrd="2" destOrd="0" presId="urn:microsoft.com/office/officeart/2008/layout/LinedList"/>
    <dgm:cxn modelId="{A1E1897B-E944-4675-8EC6-43C70C48D72E}" type="presParOf" srcId="{0663AEBA-6CF7-4F59-AFAC-BAD5CB8FBB7C}" destId="{190D8268-A79D-4C8C-B389-8F4D610615F5}" srcOrd="3" destOrd="0" presId="urn:microsoft.com/office/officeart/2008/layout/LinedList"/>
    <dgm:cxn modelId="{077BCE63-6719-4ED1-9AAB-6617CE7A6FBB}" type="presParOf" srcId="{190D8268-A79D-4C8C-B389-8F4D610615F5}" destId="{06F53C37-920D-4148-84ED-1F3BA0991F0B}" srcOrd="0" destOrd="0" presId="urn:microsoft.com/office/officeart/2008/layout/LinedList"/>
    <dgm:cxn modelId="{82B7231E-C7E6-464F-8810-C7C9441D4804}" type="presParOf" srcId="{190D8268-A79D-4C8C-B389-8F4D610615F5}" destId="{D27E3C20-464C-40B5-AD59-DC00DE166B4E}" srcOrd="1" destOrd="0" presId="urn:microsoft.com/office/officeart/2008/layout/LinedList"/>
    <dgm:cxn modelId="{09E27831-8E90-4791-8D37-D6417A6EC23C}" type="presParOf" srcId="{0663AEBA-6CF7-4F59-AFAC-BAD5CB8FBB7C}" destId="{460A963D-34BE-44BF-9F10-F37B6B4A7F8D}" srcOrd="4" destOrd="0" presId="urn:microsoft.com/office/officeart/2008/layout/LinedList"/>
    <dgm:cxn modelId="{3C434C35-1182-4894-B186-6118AB117A7B}" type="presParOf" srcId="{0663AEBA-6CF7-4F59-AFAC-BAD5CB8FBB7C}" destId="{01DE53F8-D032-4BA3-85E3-1D40014A52B8}" srcOrd="5" destOrd="0" presId="urn:microsoft.com/office/officeart/2008/layout/LinedList"/>
    <dgm:cxn modelId="{22B5C2FD-8084-41B7-91EB-E9F428499311}" type="presParOf" srcId="{01DE53F8-D032-4BA3-85E3-1D40014A52B8}" destId="{3B633BA5-3AC6-4608-8ABB-52DAF6EC2AE8}" srcOrd="0" destOrd="0" presId="urn:microsoft.com/office/officeart/2008/layout/LinedList"/>
    <dgm:cxn modelId="{69419655-A470-42F1-AD34-C0BA4C8581B0}" type="presParOf" srcId="{01DE53F8-D032-4BA3-85E3-1D40014A52B8}" destId="{20654339-02AE-4220-B334-D63AEBDB5D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978240-04D5-493F-B944-F3D936452DE9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F22860B-EA13-4E98-A82F-DFA7A5834A5F}">
      <dgm:prSet/>
      <dgm:spPr/>
      <dgm:t>
        <a:bodyPr/>
        <a:lstStyle/>
        <a:p>
          <a:r>
            <a:rPr lang="en-US" b="0" i="0"/>
            <a:t>Harris Corner</a:t>
          </a:r>
          <a:endParaRPr lang="en-US"/>
        </a:p>
      </dgm:t>
    </dgm:pt>
    <dgm:pt modelId="{E71ECE78-FA30-4231-A47E-3E26B70B0D71}" type="parTrans" cxnId="{837FF715-1A84-4C1A-BA52-53A1AE403E59}">
      <dgm:prSet/>
      <dgm:spPr/>
      <dgm:t>
        <a:bodyPr/>
        <a:lstStyle/>
        <a:p>
          <a:endParaRPr lang="en-US"/>
        </a:p>
      </dgm:t>
    </dgm:pt>
    <dgm:pt modelId="{619E7D51-9A6A-45E9-AC6D-13F84C5AE8AC}" type="sibTrans" cxnId="{837FF715-1A84-4C1A-BA52-53A1AE403E59}">
      <dgm:prSet/>
      <dgm:spPr/>
      <dgm:t>
        <a:bodyPr/>
        <a:lstStyle/>
        <a:p>
          <a:endParaRPr lang="en-US"/>
        </a:p>
      </dgm:t>
    </dgm:pt>
    <dgm:pt modelId="{3B12B166-7E3B-4CDA-9376-E152F3772027}">
      <dgm:prSet/>
      <dgm:spPr/>
      <dgm:t>
        <a:bodyPr/>
        <a:lstStyle/>
        <a:p>
          <a:r>
            <a:rPr lang="en-US" b="0" i="0"/>
            <a:t>SIFT(Scale Invariant Feature Transform)</a:t>
          </a:r>
          <a:endParaRPr lang="en-US"/>
        </a:p>
      </dgm:t>
    </dgm:pt>
    <dgm:pt modelId="{30926756-468F-4187-BA22-0B764E8ED0E3}" type="parTrans" cxnId="{802F0852-3B85-46A0-8833-135C5C5A7CCF}">
      <dgm:prSet/>
      <dgm:spPr/>
      <dgm:t>
        <a:bodyPr/>
        <a:lstStyle/>
        <a:p>
          <a:endParaRPr lang="en-US"/>
        </a:p>
      </dgm:t>
    </dgm:pt>
    <dgm:pt modelId="{D282AB23-D66B-4A6B-96F7-32D5FB6CF59B}" type="sibTrans" cxnId="{802F0852-3B85-46A0-8833-135C5C5A7CCF}">
      <dgm:prSet/>
      <dgm:spPr/>
      <dgm:t>
        <a:bodyPr/>
        <a:lstStyle/>
        <a:p>
          <a:endParaRPr lang="en-US"/>
        </a:p>
      </dgm:t>
    </dgm:pt>
    <dgm:pt modelId="{24D5B171-37F4-40E3-8F96-423FFC7801B0}">
      <dgm:prSet/>
      <dgm:spPr/>
      <dgm:t>
        <a:bodyPr/>
        <a:lstStyle/>
        <a:p>
          <a:r>
            <a:rPr lang="en-US" b="0" i="0"/>
            <a:t>SURF(Speeded Up Robust Feature)</a:t>
          </a:r>
          <a:endParaRPr lang="en-US"/>
        </a:p>
      </dgm:t>
    </dgm:pt>
    <dgm:pt modelId="{B5433267-C474-4728-BBBD-16E895000E00}" type="parTrans" cxnId="{36DAEA97-0A98-4EB2-8F53-9AC9A7662D13}">
      <dgm:prSet/>
      <dgm:spPr/>
      <dgm:t>
        <a:bodyPr/>
        <a:lstStyle/>
        <a:p>
          <a:endParaRPr lang="en-US"/>
        </a:p>
      </dgm:t>
    </dgm:pt>
    <dgm:pt modelId="{C8EE553C-8859-40EE-BBDF-E2B1D32D1620}" type="sibTrans" cxnId="{36DAEA97-0A98-4EB2-8F53-9AC9A7662D13}">
      <dgm:prSet/>
      <dgm:spPr/>
      <dgm:t>
        <a:bodyPr/>
        <a:lstStyle/>
        <a:p>
          <a:endParaRPr lang="en-US"/>
        </a:p>
      </dgm:t>
    </dgm:pt>
    <dgm:pt modelId="{3C0F2852-EC83-4EDD-AF99-17B2D5A738B7}">
      <dgm:prSet/>
      <dgm:spPr/>
      <dgm:t>
        <a:bodyPr/>
        <a:lstStyle/>
        <a:p>
          <a:r>
            <a:rPr lang="en-US" b="0" i="0"/>
            <a:t>FAST(Features from Accelerated Segment Test)</a:t>
          </a:r>
          <a:endParaRPr lang="en-US"/>
        </a:p>
      </dgm:t>
    </dgm:pt>
    <dgm:pt modelId="{43867E4A-7D43-4EDD-A280-5ECD6A2BC679}" type="parTrans" cxnId="{81F63046-9C23-4C7F-8B32-ACC56695429B}">
      <dgm:prSet/>
      <dgm:spPr/>
      <dgm:t>
        <a:bodyPr/>
        <a:lstStyle/>
        <a:p>
          <a:endParaRPr lang="en-US"/>
        </a:p>
      </dgm:t>
    </dgm:pt>
    <dgm:pt modelId="{3CF3E7D8-E266-4E24-8B20-AF563F709DD2}" type="sibTrans" cxnId="{81F63046-9C23-4C7F-8B32-ACC56695429B}">
      <dgm:prSet/>
      <dgm:spPr/>
      <dgm:t>
        <a:bodyPr/>
        <a:lstStyle/>
        <a:p>
          <a:endParaRPr lang="en-US"/>
        </a:p>
      </dgm:t>
    </dgm:pt>
    <dgm:pt modelId="{331FF7E4-CD84-47EA-AFD4-E6A7137DEB4F}">
      <dgm:prSet/>
      <dgm:spPr/>
      <dgm:t>
        <a:bodyPr/>
        <a:lstStyle/>
        <a:p>
          <a:r>
            <a:rPr lang="en-US" b="0" i="0"/>
            <a:t>ORB(Oriented FAST and Rotated BRIEF)</a:t>
          </a:r>
          <a:endParaRPr lang="en-US"/>
        </a:p>
      </dgm:t>
    </dgm:pt>
    <dgm:pt modelId="{00665EF7-19A9-4B9A-89DB-2863EF94D710}" type="parTrans" cxnId="{8AE4689C-E5B4-4F5E-B1D6-17B5B569DA18}">
      <dgm:prSet/>
      <dgm:spPr/>
      <dgm:t>
        <a:bodyPr/>
        <a:lstStyle/>
        <a:p>
          <a:endParaRPr lang="en-US"/>
        </a:p>
      </dgm:t>
    </dgm:pt>
    <dgm:pt modelId="{03905EC7-36A8-4132-A000-DCA44572E013}" type="sibTrans" cxnId="{8AE4689C-E5B4-4F5E-B1D6-17B5B569DA18}">
      <dgm:prSet/>
      <dgm:spPr/>
      <dgm:t>
        <a:bodyPr/>
        <a:lstStyle/>
        <a:p>
          <a:endParaRPr lang="en-US"/>
        </a:p>
      </dgm:t>
    </dgm:pt>
    <dgm:pt modelId="{17BBCB56-9ADB-4865-80AA-30327BF1BE38}" type="pres">
      <dgm:prSet presAssocID="{CB978240-04D5-493F-B944-F3D936452DE9}" presName="vert0" presStyleCnt="0">
        <dgm:presLayoutVars>
          <dgm:dir/>
          <dgm:animOne val="branch"/>
          <dgm:animLvl val="lvl"/>
        </dgm:presLayoutVars>
      </dgm:prSet>
      <dgm:spPr/>
    </dgm:pt>
    <dgm:pt modelId="{E18FCED4-1512-45A1-B7F3-39190DB86F69}" type="pres">
      <dgm:prSet presAssocID="{4F22860B-EA13-4E98-A82F-DFA7A5834A5F}" presName="thickLine" presStyleLbl="alignNode1" presStyleIdx="0" presStyleCnt="5"/>
      <dgm:spPr/>
    </dgm:pt>
    <dgm:pt modelId="{B127231F-3646-42BC-9341-3E7D99F4E127}" type="pres">
      <dgm:prSet presAssocID="{4F22860B-EA13-4E98-A82F-DFA7A5834A5F}" presName="horz1" presStyleCnt="0"/>
      <dgm:spPr/>
    </dgm:pt>
    <dgm:pt modelId="{C6629E20-E5C1-4A7F-98AB-58BA82CA8540}" type="pres">
      <dgm:prSet presAssocID="{4F22860B-EA13-4E98-A82F-DFA7A5834A5F}" presName="tx1" presStyleLbl="revTx" presStyleIdx="0" presStyleCnt="5"/>
      <dgm:spPr/>
    </dgm:pt>
    <dgm:pt modelId="{8C7BCC4A-4644-43C1-8CE9-8DFF8CA12402}" type="pres">
      <dgm:prSet presAssocID="{4F22860B-EA13-4E98-A82F-DFA7A5834A5F}" presName="vert1" presStyleCnt="0"/>
      <dgm:spPr/>
    </dgm:pt>
    <dgm:pt modelId="{82E487AB-05CB-4904-9375-C8656783E000}" type="pres">
      <dgm:prSet presAssocID="{3B12B166-7E3B-4CDA-9376-E152F3772027}" presName="thickLine" presStyleLbl="alignNode1" presStyleIdx="1" presStyleCnt="5"/>
      <dgm:spPr/>
    </dgm:pt>
    <dgm:pt modelId="{AE345D81-A006-4081-9353-96E8079C5D18}" type="pres">
      <dgm:prSet presAssocID="{3B12B166-7E3B-4CDA-9376-E152F3772027}" presName="horz1" presStyleCnt="0"/>
      <dgm:spPr/>
    </dgm:pt>
    <dgm:pt modelId="{484EA0E9-38DB-4F64-8E8A-C3174830B410}" type="pres">
      <dgm:prSet presAssocID="{3B12B166-7E3B-4CDA-9376-E152F3772027}" presName="tx1" presStyleLbl="revTx" presStyleIdx="1" presStyleCnt="5"/>
      <dgm:spPr/>
    </dgm:pt>
    <dgm:pt modelId="{6DCF2BB6-3304-48E6-989B-AE1669142401}" type="pres">
      <dgm:prSet presAssocID="{3B12B166-7E3B-4CDA-9376-E152F3772027}" presName="vert1" presStyleCnt="0"/>
      <dgm:spPr/>
    </dgm:pt>
    <dgm:pt modelId="{B3FEB391-8B3B-437C-9544-8DA6E010C281}" type="pres">
      <dgm:prSet presAssocID="{24D5B171-37F4-40E3-8F96-423FFC7801B0}" presName="thickLine" presStyleLbl="alignNode1" presStyleIdx="2" presStyleCnt="5"/>
      <dgm:spPr/>
    </dgm:pt>
    <dgm:pt modelId="{64E2352C-F849-467C-8A6B-98CC6AD56CA9}" type="pres">
      <dgm:prSet presAssocID="{24D5B171-37F4-40E3-8F96-423FFC7801B0}" presName="horz1" presStyleCnt="0"/>
      <dgm:spPr/>
    </dgm:pt>
    <dgm:pt modelId="{AFC74A70-B235-4DA5-B61D-08D5AFC82779}" type="pres">
      <dgm:prSet presAssocID="{24D5B171-37F4-40E3-8F96-423FFC7801B0}" presName="tx1" presStyleLbl="revTx" presStyleIdx="2" presStyleCnt="5"/>
      <dgm:spPr/>
    </dgm:pt>
    <dgm:pt modelId="{9FCECB0D-B6D8-4FF5-B0C6-BABA13BC2B41}" type="pres">
      <dgm:prSet presAssocID="{24D5B171-37F4-40E3-8F96-423FFC7801B0}" presName="vert1" presStyleCnt="0"/>
      <dgm:spPr/>
    </dgm:pt>
    <dgm:pt modelId="{8439C41E-5530-489F-8A19-C1846F41266A}" type="pres">
      <dgm:prSet presAssocID="{3C0F2852-EC83-4EDD-AF99-17B2D5A738B7}" presName="thickLine" presStyleLbl="alignNode1" presStyleIdx="3" presStyleCnt="5"/>
      <dgm:spPr/>
    </dgm:pt>
    <dgm:pt modelId="{F0387CFD-E444-42B1-A998-A3624836FF75}" type="pres">
      <dgm:prSet presAssocID="{3C0F2852-EC83-4EDD-AF99-17B2D5A738B7}" presName="horz1" presStyleCnt="0"/>
      <dgm:spPr/>
    </dgm:pt>
    <dgm:pt modelId="{02F45B52-A8E9-41C4-945C-25F79C05328B}" type="pres">
      <dgm:prSet presAssocID="{3C0F2852-EC83-4EDD-AF99-17B2D5A738B7}" presName="tx1" presStyleLbl="revTx" presStyleIdx="3" presStyleCnt="5"/>
      <dgm:spPr/>
    </dgm:pt>
    <dgm:pt modelId="{52C828CE-D041-4855-9189-7DBFA84C9533}" type="pres">
      <dgm:prSet presAssocID="{3C0F2852-EC83-4EDD-AF99-17B2D5A738B7}" presName="vert1" presStyleCnt="0"/>
      <dgm:spPr/>
    </dgm:pt>
    <dgm:pt modelId="{507EA8D5-31B4-4188-8395-82EC099EEA32}" type="pres">
      <dgm:prSet presAssocID="{331FF7E4-CD84-47EA-AFD4-E6A7137DEB4F}" presName="thickLine" presStyleLbl="alignNode1" presStyleIdx="4" presStyleCnt="5"/>
      <dgm:spPr/>
    </dgm:pt>
    <dgm:pt modelId="{A4A8A638-8214-4B99-B2A6-725251A41485}" type="pres">
      <dgm:prSet presAssocID="{331FF7E4-CD84-47EA-AFD4-E6A7137DEB4F}" presName="horz1" presStyleCnt="0"/>
      <dgm:spPr/>
    </dgm:pt>
    <dgm:pt modelId="{CD5F93EF-EE50-44E7-A2B6-C31A549BCA44}" type="pres">
      <dgm:prSet presAssocID="{331FF7E4-CD84-47EA-AFD4-E6A7137DEB4F}" presName="tx1" presStyleLbl="revTx" presStyleIdx="4" presStyleCnt="5"/>
      <dgm:spPr/>
    </dgm:pt>
    <dgm:pt modelId="{FF55F485-320E-43E9-B7AF-45BCE05CC211}" type="pres">
      <dgm:prSet presAssocID="{331FF7E4-CD84-47EA-AFD4-E6A7137DEB4F}" presName="vert1" presStyleCnt="0"/>
      <dgm:spPr/>
    </dgm:pt>
  </dgm:ptLst>
  <dgm:cxnLst>
    <dgm:cxn modelId="{837FF715-1A84-4C1A-BA52-53A1AE403E59}" srcId="{CB978240-04D5-493F-B944-F3D936452DE9}" destId="{4F22860B-EA13-4E98-A82F-DFA7A5834A5F}" srcOrd="0" destOrd="0" parTransId="{E71ECE78-FA30-4231-A47E-3E26B70B0D71}" sibTransId="{619E7D51-9A6A-45E9-AC6D-13F84C5AE8AC}"/>
    <dgm:cxn modelId="{B395BE18-C5B8-4C28-BB22-5E2429C38417}" type="presOf" srcId="{3B12B166-7E3B-4CDA-9376-E152F3772027}" destId="{484EA0E9-38DB-4F64-8E8A-C3174830B410}" srcOrd="0" destOrd="0" presId="urn:microsoft.com/office/officeart/2008/layout/LinedList"/>
    <dgm:cxn modelId="{2715F523-FF56-4DA3-B046-095E168D5B87}" type="presOf" srcId="{3C0F2852-EC83-4EDD-AF99-17B2D5A738B7}" destId="{02F45B52-A8E9-41C4-945C-25F79C05328B}" srcOrd="0" destOrd="0" presId="urn:microsoft.com/office/officeart/2008/layout/LinedList"/>
    <dgm:cxn modelId="{444F1044-D253-42FD-A4B5-CB14206BD212}" type="presOf" srcId="{331FF7E4-CD84-47EA-AFD4-E6A7137DEB4F}" destId="{CD5F93EF-EE50-44E7-A2B6-C31A549BCA44}" srcOrd="0" destOrd="0" presId="urn:microsoft.com/office/officeart/2008/layout/LinedList"/>
    <dgm:cxn modelId="{81F63046-9C23-4C7F-8B32-ACC56695429B}" srcId="{CB978240-04D5-493F-B944-F3D936452DE9}" destId="{3C0F2852-EC83-4EDD-AF99-17B2D5A738B7}" srcOrd="3" destOrd="0" parTransId="{43867E4A-7D43-4EDD-A280-5ECD6A2BC679}" sibTransId="{3CF3E7D8-E266-4E24-8B20-AF563F709DD2}"/>
    <dgm:cxn modelId="{4626354C-90D4-4887-9104-91F81D7FA763}" type="presOf" srcId="{4F22860B-EA13-4E98-A82F-DFA7A5834A5F}" destId="{C6629E20-E5C1-4A7F-98AB-58BA82CA8540}" srcOrd="0" destOrd="0" presId="urn:microsoft.com/office/officeart/2008/layout/LinedList"/>
    <dgm:cxn modelId="{F3876A70-F37E-4A7B-9D58-1FA571040FE4}" type="presOf" srcId="{CB978240-04D5-493F-B944-F3D936452DE9}" destId="{17BBCB56-9ADB-4865-80AA-30327BF1BE38}" srcOrd="0" destOrd="0" presId="urn:microsoft.com/office/officeart/2008/layout/LinedList"/>
    <dgm:cxn modelId="{802F0852-3B85-46A0-8833-135C5C5A7CCF}" srcId="{CB978240-04D5-493F-B944-F3D936452DE9}" destId="{3B12B166-7E3B-4CDA-9376-E152F3772027}" srcOrd="1" destOrd="0" parTransId="{30926756-468F-4187-BA22-0B764E8ED0E3}" sibTransId="{D282AB23-D66B-4A6B-96F7-32D5FB6CF59B}"/>
    <dgm:cxn modelId="{36DAEA97-0A98-4EB2-8F53-9AC9A7662D13}" srcId="{CB978240-04D5-493F-B944-F3D936452DE9}" destId="{24D5B171-37F4-40E3-8F96-423FFC7801B0}" srcOrd="2" destOrd="0" parTransId="{B5433267-C474-4728-BBBD-16E895000E00}" sibTransId="{C8EE553C-8859-40EE-BBDF-E2B1D32D1620}"/>
    <dgm:cxn modelId="{8AE4689C-E5B4-4F5E-B1D6-17B5B569DA18}" srcId="{CB978240-04D5-493F-B944-F3D936452DE9}" destId="{331FF7E4-CD84-47EA-AFD4-E6A7137DEB4F}" srcOrd="4" destOrd="0" parTransId="{00665EF7-19A9-4B9A-89DB-2863EF94D710}" sibTransId="{03905EC7-36A8-4132-A000-DCA44572E013}"/>
    <dgm:cxn modelId="{E5AA63F0-1313-4DDC-BF94-341BF0203AEC}" type="presOf" srcId="{24D5B171-37F4-40E3-8F96-423FFC7801B0}" destId="{AFC74A70-B235-4DA5-B61D-08D5AFC82779}" srcOrd="0" destOrd="0" presId="urn:microsoft.com/office/officeart/2008/layout/LinedList"/>
    <dgm:cxn modelId="{DB46CA1E-E0FD-4427-9D34-639E875B3C06}" type="presParOf" srcId="{17BBCB56-9ADB-4865-80AA-30327BF1BE38}" destId="{E18FCED4-1512-45A1-B7F3-39190DB86F69}" srcOrd="0" destOrd="0" presId="urn:microsoft.com/office/officeart/2008/layout/LinedList"/>
    <dgm:cxn modelId="{53140B59-A5EA-4C30-A1D6-A085E0BBF723}" type="presParOf" srcId="{17BBCB56-9ADB-4865-80AA-30327BF1BE38}" destId="{B127231F-3646-42BC-9341-3E7D99F4E127}" srcOrd="1" destOrd="0" presId="urn:microsoft.com/office/officeart/2008/layout/LinedList"/>
    <dgm:cxn modelId="{F66CC439-E3E0-4B4A-A75B-5C21EC03BAD8}" type="presParOf" srcId="{B127231F-3646-42BC-9341-3E7D99F4E127}" destId="{C6629E20-E5C1-4A7F-98AB-58BA82CA8540}" srcOrd="0" destOrd="0" presId="urn:microsoft.com/office/officeart/2008/layout/LinedList"/>
    <dgm:cxn modelId="{883A2F1B-5E62-49EF-95F7-44FCCC4BC94E}" type="presParOf" srcId="{B127231F-3646-42BC-9341-3E7D99F4E127}" destId="{8C7BCC4A-4644-43C1-8CE9-8DFF8CA12402}" srcOrd="1" destOrd="0" presId="urn:microsoft.com/office/officeart/2008/layout/LinedList"/>
    <dgm:cxn modelId="{4CA8A01E-E407-4BE8-AD69-526919E39738}" type="presParOf" srcId="{17BBCB56-9ADB-4865-80AA-30327BF1BE38}" destId="{82E487AB-05CB-4904-9375-C8656783E000}" srcOrd="2" destOrd="0" presId="urn:microsoft.com/office/officeart/2008/layout/LinedList"/>
    <dgm:cxn modelId="{5DF55471-AB36-4B20-800D-BEB1F51B9A47}" type="presParOf" srcId="{17BBCB56-9ADB-4865-80AA-30327BF1BE38}" destId="{AE345D81-A006-4081-9353-96E8079C5D18}" srcOrd="3" destOrd="0" presId="urn:microsoft.com/office/officeart/2008/layout/LinedList"/>
    <dgm:cxn modelId="{2DCF1B16-D220-475B-B18A-FE2A037E6862}" type="presParOf" srcId="{AE345D81-A006-4081-9353-96E8079C5D18}" destId="{484EA0E9-38DB-4F64-8E8A-C3174830B410}" srcOrd="0" destOrd="0" presId="urn:microsoft.com/office/officeart/2008/layout/LinedList"/>
    <dgm:cxn modelId="{C3F128CA-6F18-4BE7-9CCD-FD0DCFA4E145}" type="presParOf" srcId="{AE345D81-A006-4081-9353-96E8079C5D18}" destId="{6DCF2BB6-3304-48E6-989B-AE1669142401}" srcOrd="1" destOrd="0" presId="urn:microsoft.com/office/officeart/2008/layout/LinedList"/>
    <dgm:cxn modelId="{E2613BEE-C36F-45C6-BBD9-15A82C4FC029}" type="presParOf" srcId="{17BBCB56-9ADB-4865-80AA-30327BF1BE38}" destId="{B3FEB391-8B3B-437C-9544-8DA6E010C281}" srcOrd="4" destOrd="0" presId="urn:microsoft.com/office/officeart/2008/layout/LinedList"/>
    <dgm:cxn modelId="{E66BBC33-3D03-4DF8-9264-76CA98CD17EC}" type="presParOf" srcId="{17BBCB56-9ADB-4865-80AA-30327BF1BE38}" destId="{64E2352C-F849-467C-8A6B-98CC6AD56CA9}" srcOrd="5" destOrd="0" presId="urn:microsoft.com/office/officeart/2008/layout/LinedList"/>
    <dgm:cxn modelId="{C7E87C77-47F3-4460-947E-094FF020FB2D}" type="presParOf" srcId="{64E2352C-F849-467C-8A6B-98CC6AD56CA9}" destId="{AFC74A70-B235-4DA5-B61D-08D5AFC82779}" srcOrd="0" destOrd="0" presId="urn:microsoft.com/office/officeart/2008/layout/LinedList"/>
    <dgm:cxn modelId="{7253CDB5-D578-42BB-8F8E-75F53176BFAE}" type="presParOf" srcId="{64E2352C-F849-467C-8A6B-98CC6AD56CA9}" destId="{9FCECB0D-B6D8-4FF5-B0C6-BABA13BC2B41}" srcOrd="1" destOrd="0" presId="urn:microsoft.com/office/officeart/2008/layout/LinedList"/>
    <dgm:cxn modelId="{2AC92232-C5E7-4662-8C66-6C4E5AF81EB1}" type="presParOf" srcId="{17BBCB56-9ADB-4865-80AA-30327BF1BE38}" destId="{8439C41E-5530-489F-8A19-C1846F41266A}" srcOrd="6" destOrd="0" presId="urn:microsoft.com/office/officeart/2008/layout/LinedList"/>
    <dgm:cxn modelId="{7E45A6FA-22B6-4DFF-B670-EC3B4DE7926E}" type="presParOf" srcId="{17BBCB56-9ADB-4865-80AA-30327BF1BE38}" destId="{F0387CFD-E444-42B1-A998-A3624836FF75}" srcOrd="7" destOrd="0" presId="urn:microsoft.com/office/officeart/2008/layout/LinedList"/>
    <dgm:cxn modelId="{17A7E783-97EF-4DFD-A3DC-FE9D9600BD69}" type="presParOf" srcId="{F0387CFD-E444-42B1-A998-A3624836FF75}" destId="{02F45B52-A8E9-41C4-945C-25F79C05328B}" srcOrd="0" destOrd="0" presId="urn:microsoft.com/office/officeart/2008/layout/LinedList"/>
    <dgm:cxn modelId="{15996A63-207B-4F79-96E1-6A7D77B410CF}" type="presParOf" srcId="{F0387CFD-E444-42B1-A998-A3624836FF75}" destId="{52C828CE-D041-4855-9189-7DBFA84C9533}" srcOrd="1" destOrd="0" presId="urn:microsoft.com/office/officeart/2008/layout/LinedList"/>
    <dgm:cxn modelId="{F4F74340-A162-4858-9C31-4EABAD3CD640}" type="presParOf" srcId="{17BBCB56-9ADB-4865-80AA-30327BF1BE38}" destId="{507EA8D5-31B4-4188-8395-82EC099EEA32}" srcOrd="8" destOrd="0" presId="urn:microsoft.com/office/officeart/2008/layout/LinedList"/>
    <dgm:cxn modelId="{EC3ECBEC-0CF3-45F5-91CF-FCDF07E41480}" type="presParOf" srcId="{17BBCB56-9ADB-4865-80AA-30327BF1BE38}" destId="{A4A8A638-8214-4B99-B2A6-725251A41485}" srcOrd="9" destOrd="0" presId="urn:microsoft.com/office/officeart/2008/layout/LinedList"/>
    <dgm:cxn modelId="{8BDF8A18-9604-448F-87BC-FF9B18A2DDFD}" type="presParOf" srcId="{A4A8A638-8214-4B99-B2A6-725251A41485}" destId="{CD5F93EF-EE50-44E7-A2B6-C31A549BCA44}" srcOrd="0" destOrd="0" presId="urn:microsoft.com/office/officeart/2008/layout/LinedList"/>
    <dgm:cxn modelId="{63BBCA70-BD0F-4411-8847-170079693EB1}" type="presParOf" srcId="{A4A8A638-8214-4B99-B2A6-725251A41485}" destId="{FF55F485-320E-43E9-B7AF-45BCE05CC2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C61F8AD-FBE5-42B5-9A7C-2FFA85A8BC63}" type="doc">
      <dgm:prSet loTypeId="urn:microsoft.com/office/officeart/2005/8/layout/vList5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C72242B-981F-424C-B5A4-3196653E4AD9}">
      <dgm:prSet/>
      <dgm:spPr/>
      <dgm:t>
        <a:bodyPr/>
        <a:lstStyle/>
        <a:p>
          <a:r>
            <a:rPr lang="en-US" b="1" i="0"/>
            <a:t>Local Descriptor</a:t>
          </a:r>
          <a:endParaRPr lang="en-US"/>
        </a:p>
      </dgm:t>
    </dgm:pt>
    <dgm:pt modelId="{847DF51B-A633-4FA2-AFEA-7B672B58B000}" type="parTrans" cxnId="{EA5D140B-AC2B-4524-8464-41B8831C4984}">
      <dgm:prSet/>
      <dgm:spPr/>
      <dgm:t>
        <a:bodyPr/>
        <a:lstStyle/>
        <a:p>
          <a:endParaRPr lang="en-US"/>
        </a:p>
      </dgm:t>
    </dgm:pt>
    <dgm:pt modelId="{E7D0724C-B98B-44BF-BB16-54AFDD666AE8}" type="sibTrans" cxnId="{EA5D140B-AC2B-4524-8464-41B8831C4984}">
      <dgm:prSet/>
      <dgm:spPr/>
      <dgm:t>
        <a:bodyPr/>
        <a:lstStyle/>
        <a:p>
          <a:endParaRPr lang="en-US"/>
        </a:p>
      </dgm:t>
    </dgm:pt>
    <dgm:pt modelId="{205CBCC1-88B6-43EA-98F3-24C0F32F609A}">
      <dgm:prSet/>
      <dgm:spPr/>
      <dgm:t>
        <a:bodyPr/>
        <a:lstStyle/>
        <a:p>
          <a:r>
            <a:rPr lang="en-US" i="0"/>
            <a:t>A</a:t>
          </a:r>
          <a:r>
            <a:rPr lang="en-US" b="0" i="0"/>
            <a:t> point’s local neighborhood. </a:t>
          </a:r>
          <a:endParaRPr lang="en-US"/>
        </a:p>
      </dgm:t>
    </dgm:pt>
    <dgm:pt modelId="{26747BEA-E151-4CF2-B7E1-46898BCA25E4}" type="parTrans" cxnId="{ABA7F98F-CB2B-4DE0-A690-555FA1808312}">
      <dgm:prSet/>
      <dgm:spPr/>
      <dgm:t>
        <a:bodyPr/>
        <a:lstStyle/>
        <a:p>
          <a:endParaRPr lang="en-US"/>
        </a:p>
      </dgm:t>
    </dgm:pt>
    <dgm:pt modelId="{449D8BE2-32B2-4D87-B80B-B776604EC3F9}" type="sibTrans" cxnId="{ABA7F98F-CB2B-4DE0-A690-555FA1808312}">
      <dgm:prSet/>
      <dgm:spPr/>
      <dgm:t>
        <a:bodyPr/>
        <a:lstStyle/>
        <a:p>
          <a:endParaRPr lang="en-US"/>
        </a:p>
      </dgm:t>
    </dgm:pt>
    <dgm:pt modelId="{3A48D640-CCA4-4B60-8A5B-FF353BE665D4}">
      <dgm:prSet/>
      <dgm:spPr/>
      <dgm:t>
        <a:bodyPr/>
        <a:lstStyle/>
        <a:p>
          <a:r>
            <a:rPr lang="en-US"/>
            <a:t>R</a:t>
          </a:r>
          <a:r>
            <a:rPr lang="en-US" b="0" i="0"/>
            <a:t>esemble shape and appearance only in a local neighborhood around a point </a:t>
          </a:r>
          <a:endParaRPr lang="en-US"/>
        </a:p>
      </dgm:t>
    </dgm:pt>
    <dgm:pt modelId="{D6A89B60-1D4D-45AC-9593-469254FEACE8}" type="parTrans" cxnId="{C20D3521-EC51-49AF-B055-AD4850139C63}">
      <dgm:prSet/>
      <dgm:spPr/>
      <dgm:t>
        <a:bodyPr/>
        <a:lstStyle/>
        <a:p>
          <a:endParaRPr lang="en-US"/>
        </a:p>
      </dgm:t>
    </dgm:pt>
    <dgm:pt modelId="{87B79801-0F71-42A2-8F95-F29FD1AE6364}" type="sibTrans" cxnId="{C20D3521-EC51-49AF-B055-AD4850139C63}">
      <dgm:prSet/>
      <dgm:spPr/>
      <dgm:t>
        <a:bodyPr/>
        <a:lstStyle/>
        <a:p>
          <a:endParaRPr lang="en-US"/>
        </a:p>
      </dgm:t>
    </dgm:pt>
    <dgm:pt modelId="{64428241-1127-4863-BC55-3C74E21D7CBE}">
      <dgm:prSet/>
      <dgm:spPr/>
      <dgm:t>
        <a:bodyPr/>
        <a:lstStyle/>
        <a:p>
          <a:r>
            <a:rPr lang="en-US"/>
            <a:t>V</a:t>
          </a:r>
          <a:r>
            <a:rPr lang="en-US" b="0" i="0"/>
            <a:t>ery suitable for representing a point in terms of matching</a:t>
          </a:r>
          <a:endParaRPr lang="en-US"/>
        </a:p>
      </dgm:t>
    </dgm:pt>
    <dgm:pt modelId="{BDD1A928-CC3B-409A-892C-CF186715CCB6}" type="parTrans" cxnId="{BF8DC4A5-ED87-4189-9E7D-DFC2135C0247}">
      <dgm:prSet/>
      <dgm:spPr/>
      <dgm:t>
        <a:bodyPr/>
        <a:lstStyle/>
        <a:p>
          <a:endParaRPr lang="en-US"/>
        </a:p>
      </dgm:t>
    </dgm:pt>
    <dgm:pt modelId="{79A768F8-FCE2-441A-8CB0-66A7B2945A4E}" type="sibTrans" cxnId="{BF8DC4A5-ED87-4189-9E7D-DFC2135C0247}">
      <dgm:prSet/>
      <dgm:spPr/>
      <dgm:t>
        <a:bodyPr/>
        <a:lstStyle/>
        <a:p>
          <a:endParaRPr lang="en-US"/>
        </a:p>
      </dgm:t>
    </dgm:pt>
    <dgm:pt modelId="{F48BEB5F-0744-4A73-B986-A30028353E1D}">
      <dgm:prSet/>
      <dgm:spPr/>
      <dgm:t>
        <a:bodyPr/>
        <a:lstStyle/>
        <a:p>
          <a:r>
            <a:rPr lang="en-US" b="1" i="0"/>
            <a:t>Global Descriptor</a:t>
          </a:r>
          <a:endParaRPr lang="en-US"/>
        </a:p>
      </dgm:t>
    </dgm:pt>
    <dgm:pt modelId="{ADE45A5F-8258-48EC-878C-C0470E8051EE}" type="parTrans" cxnId="{14248FD5-7C65-49A0-B405-ACD2E45BEDE9}">
      <dgm:prSet/>
      <dgm:spPr/>
      <dgm:t>
        <a:bodyPr/>
        <a:lstStyle/>
        <a:p>
          <a:endParaRPr lang="en-US"/>
        </a:p>
      </dgm:t>
    </dgm:pt>
    <dgm:pt modelId="{D71AFFBB-4643-4FB8-9749-BBF5DDA2D568}" type="sibTrans" cxnId="{14248FD5-7C65-49A0-B405-ACD2E45BEDE9}">
      <dgm:prSet/>
      <dgm:spPr/>
      <dgm:t>
        <a:bodyPr/>
        <a:lstStyle/>
        <a:p>
          <a:endParaRPr lang="en-US"/>
        </a:p>
      </dgm:t>
    </dgm:pt>
    <dgm:pt modelId="{7933CE73-F661-47A7-ADED-D6068F92D9C4}">
      <dgm:prSet/>
      <dgm:spPr/>
      <dgm:t>
        <a:bodyPr/>
        <a:lstStyle/>
        <a:p>
          <a:r>
            <a:rPr lang="en-US" b="0" i="0"/>
            <a:t>Describes the whole image</a:t>
          </a:r>
          <a:endParaRPr lang="en-US"/>
        </a:p>
      </dgm:t>
    </dgm:pt>
    <dgm:pt modelId="{F891566E-D09B-4CD7-AE87-5CC634B3087B}" type="parTrans" cxnId="{3EFF2B1C-BC1C-494A-AAFE-A547F0E7D7A1}">
      <dgm:prSet/>
      <dgm:spPr/>
      <dgm:t>
        <a:bodyPr/>
        <a:lstStyle/>
        <a:p>
          <a:endParaRPr lang="en-US"/>
        </a:p>
      </dgm:t>
    </dgm:pt>
    <dgm:pt modelId="{AEEE51DF-3954-4308-8C1D-6B262265AF2B}" type="sibTrans" cxnId="{3EFF2B1C-BC1C-494A-AAFE-A547F0E7D7A1}">
      <dgm:prSet/>
      <dgm:spPr/>
      <dgm:t>
        <a:bodyPr/>
        <a:lstStyle/>
        <a:p>
          <a:endParaRPr lang="en-US"/>
        </a:p>
      </dgm:t>
    </dgm:pt>
    <dgm:pt modelId="{B67738DC-FD1B-416F-B929-9C0C4B1091CF}">
      <dgm:prSet/>
      <dgm:spPr/>
      <dgm:t>
        <a:bodyPr/>
        <a:lstStyle/>
        <a:p>
          <a:r>
            <a:rPr lang="en-US" b="0" i="0"/>
            <a:t>Not very robust as a change in part of the image may cause it to fail (it will affect the resulting descriptor)</a:t>
          </a:r>
          <a:endParaRPr lang="en-US"/>
        </a:p>
      </dgm:t>
    </dgm:pt>
    <dgm:pt modelId="{109733B0-150A-4A9D-A480-6045308A1918}" type="parTrans" cxnId="{AE0B5A38-BBC9-413D-B702-E2DCEA7C3066}">
      <dgm:prSet/>
      <dgm:spPr/>
      <dgm:t>
        <a:bodyPr/>
        <a:lstStyle/>
        <a:p>
          <a:endParaRPr lang="en-US"/>
        </a:p>
      </dgm:t>
    </dgm:pt>
    <dgm:pt modelId="{9C1729EF-79BF-446F-99FE-02DE05DBC00D}" type="sibTrans" cxnId="{AE0B5A38-BBC9-413D-B702-E2DCEA7C3066}">
      <dgm:prSet/>
      <dgm:spPr/>
      <dgm:t>
        <a:bodyPr/>
        <a:lstStyle/>
        <a:p>
          <a:endParaRPr lang="en-US"/>
        </a:p>
      </dgm:t>
    </dgm:pt>
    <dgm:pt modelId="{AA836186-E673-4F59-B263-8A33220FC71E}" type="pres">
      <dgm:prSet presAssocID="{BC61F8AD-FBE5-42B5-9A7C-2FFA85A8BC63}" presName="Name0" presStyleCnt="0">
        <dgm:presLayoutVars>
          <dgm:dir/>
          <dgm:animLvl val="lvl"/>
          <dgm:resizeHandles val="exact"/>
        </dgm:presLayoutVars>
      </dgm:prSet>
      <dgm:spPr/>
    </dgm:pt>
    <dgm:pt modelId="{90B35FF3-BF40-4C9E-990A-C4B8132A36A9}" type="pres">
      <dgm:prSet presAssocID="{FC72242B-981F-424C-B5A4-3196653E4AD9}" presName="linNode" presStyleCnt="0"/>
      <dgm:spPr/>
    </dgm:pt>
    <dgm:pt modelId="{F4E5314F-E39B-4694-8EAC-5137D0A7C84B}" type="pres">
      <dgm:prSet presAssocID="{FC72242B-981F-424C-B5A4-3196653E4AD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1870D47-0E24-4AD2-B59E-FC0EC1037798}" type="pres">
      <dgm:prSet presAssocID="{FC72242B-981F-424C-B5A4-3196653E4AD9}" presName="descendantText" presStyleLbl="alignAccFollowNode1" presStyleIdx="0" presStyleCnt="2">
        <dgm:presLayoutVars>
          <dgm:bulletEnabled val="1"/>
        </dgm:presLayoutVars>
      </dgm:prSet>
      <dgm:spPr/>
    </dgm:pt>
    <dgm:pt modelId="{4B029984-C1A8-43E2-B097-7F3277E6E451}" type="pres">
      <dgm:prSet presAssocID="{E7D0724C-B98B-44BF-BB16-54AFDD666AE8}" presName="sp" presStyleCnt="0"/>
      <dgm:spPr/>
    </dgm:pt>
    <dgm:pt modelId="{A0C73A13-DD5D-466D-A5CC-95F96D78ABEF}" type="pres">
      <dgm:prSet presAssocID="{F48BEB5F-0744-4A73-B986-A30028353E1D}" presName="linNode" presStyleCnt="0"/>
      <dgm:spPr/>
    </dgm:pt>
    <dgm:pt modelId="{485AE126-6BCC-4EB1-BE04-51D8C064BE62}" type="pres">
      <dgm:prSet presAssocID="{F48BEB5F-0744-4A73-B986-A30028353E1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C617B49-F18D-4F65-8B2D-B84AD93C3A38}" type="pres">
      <dgm:prSet presAssocID="{F48BEB5F-0744-4A73-B986-A30028353E1D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4633D03-DAE0-4C78-A681-C8FCA1ADA197}" type="presOf" srcId="{205CBCC1-88B6-43EA-98F3-24C0F32F609A}" destId="{A1870D47-0E24-4AD2-B59E-FC0EC1037798}" srcOrd="0" destOrd="0" presId="urn:microsoft.com/office/officeart/2005/8/layout/vList5"/>
    <dgm:cxn modelId="{EA5D140B-AC2B-4524-8464-41B8831C4984}" srcId="{BC61F8AD-FBE5-42B5-9A7C-2FFA85A8BC63}" destId="{FC72242B-981F-424C-B5A4-3196653E4AD9}" srcOrd="0" destOrd="0" parTransId="{847DF51B-A633-4FA2-AFEA-7B672B58B000}" sibTransId="{E7D0724C-B98B-44BF-BB16-54AFDD666AE8}"/>
    <dgm:cxn modelId="{3EFF2B1C-BC1C-494A-AAFE-A547F0E7D7A1}" srcId="{F48BEB5F-0744-4A73-B986-A30028353E1D}" destId="{7933CE73-F661-47A7-ADED-D6068F92D9C4}" srcOrd="0" destOrd="0" parTransId="{F891566E-D09B-4CD7-AE87-5CC634B3087B}" sibTransId="{AEEE51DF-3954-4308-8C1D-6B262265AF2B}"/>
    <dgm:cxn modelId="{C20D3521-EC51-49AF-B055-AD4850139C63}" srcId="{FC72242B-981F-424C-B5A4-3196653E4AD9}" destId="{3A48D640-CCA4-4B60-8A5B-FF353BE665D4}" srcOrd="1" destOrd="0" parTransId="{D6A89B60-1D4D-45AC-9593-469254FEACE8}" sibTransId="{87B79801-0F71-42A2-8F95-F29FD1AE6364}"/>
    <dgm:cxn modelId="{08F73A35-FAA4-41A5-9F4E-ED8C53EE93DB}" type="presOf" srcId="{F48BEB5F-0744-4A73-B986-A30028353E1D}" destId="{485AE126-6BCC-4EB1-BE04-51D8C064BE62}" srcOrd="0" destOrd="0" presId="urn:microsoft.com/office/officeart/2005/8/layout/vList5"/>
    <dgm:cxn modelId="{AE0B5A38-BBC9-413D-B702-E2DCEA7C3066}" srcId="{F48BEB5F-0744-4A73-B986-A30028353E1D}" destId="{B67738DC-FD1B-416F-B929-9C0C4B1091CF}" srcOrd="1" destOrd="0" parTransId="{109733B0-150A-4A9D-A480-6045308A1918}" sibTransId="{9C1729EF-79BF-446F-99FE-02DE05DBC00D}"/>
    <dgm:cxn modelId="{5E126072-D14F-41F9-A4FF-ADBC741CD2CE}" type="presOf" srcId="{3A48D640-CCA4-4B60-8A5B-FF353BE665D4}" destId="{A1870D47-0E24-4AD2-B59E-FC0EC1037798}" srcOrd="0" destOrd="1" presId="urn:microsoft.com/office/officeart/2005/8/layout/vList5"/>
    <dgm:cxn modelId="{3A635C7D-DFD0-4DBC-8237-541119AEBD2B}" type="presOf" srcId="{BC61F8AD-FBE5-42B5-9A7C-2FFA85A8BC63}" destId="{AA836186-E673-4F59-B263-8A33220FC71E}" srcOrd="0" destOrd="0" presId="urn:microsoft.com/office/officeart/2005/8/layout/vList5"/>
    <dgm:cxn modelId="{ABA7F98F-CB2B-4DE0-A690-555FA1808312}" srcId="{FC72242B-981F-424C-B5A4-3196653E4AD9}" destId="{205CBCC1-88B6-43EA-98F3-24C0F32F609A}" srcOrd="0" destOrd="0" parTransId="{26747BEA-E151-4CF2-B7E1-46898BCA25E4}" sibTransId="{449D8BE2-32B2-4D87-B80B-B776604EC3F9}"/>
    <dgm:cxn modelId="{BF8DC4A5-ED87-4189-9E7D-DFC2135C0247}" srcId="{FC72242B-981F-424C-B5A4-3196653E4AD9}" destId="{64428241-1127-4863-BC55-3C74E21D7CBE}" srcOrd="2" destOrd="0" parTransId="{BDD1A928-CC3B-409A-892C-CF186715CCB6}" sibTransId="{79A768F8-FCE2-441A-8CB0-66A7B2945A4E}"/>
    <dgm:cxn modelId="{7CAB88D4-B36B-44F5-BBD1-3961C0AC37EE}" type="presOf" srcId="{FC72242B-981F-424C-B5A4-3196653E4AD9}" destId="{F4E5314F-E39B-4694-8EAC-5137D0A7C84B}" srcOrd="0" destOrd="0" presId="urn:microsoft.com/office/officeart/2005/8/layout/vList5"/>
    <dgm:cxn modelId="{14248FD5-7C65-49A0-B405-ACD2E45BEDE9}" srcId="{BC61F8AD-FBE5-42B5-9A7C-2FFA85A8BC63}" destId="{F48BEB5F-0744-4A73-B986-A30028353E1D}" srcOrd="1" destOrd="0" parTransId="{ADE45A5F-8258-48EC-878C-C0470E8051EE}" sibTransId="{D71AFFBB-4643-4FB8-9749-BBF5DDA2D568}"/>
    <dgm:cxn modelId="{DD8ABEF4-7221-4769-BB7A-BBF43C1F2484}" type="presOf" srcId="{64428241-1127-4863-BC55-3C74E21D7CBE}" destId="{A1870D47-0E24-4AD2-B59E-FC0EC1037798}" srcOrd="0" destOrd="2" presId="urn:microsoft.com/office/officeart/2005/8/layout/vList5"/>
    <dgm:cxn modelId="{72A2C5F4-C9B0-4018-9A6E-05C393C124D8}" type="presOf" srcId="{7933CE73-F661-47A7-ADED-D6068F92D9C4}" destId="{1C617B49-F18D-4F65-8B2D-B84AD93C3A38}" srcOrd="0" destOrd="0" presId="urn:microsoft.com/office/officeart/2005/8/layout/vList5"/>
    <dgm:cxn modelId="{CDFC5FFE-4D9B-460F-BBC4-DE4A2C02AD66}" type="presOf" srcId="{B67738DC-FD1B-416F-B929-9C0C4B1091CF}" destId="{1C617B49-F18D-4F65-8B2D-B84AD93C3A38}" srcOrd="0" destOrd="1" presId="urn:microsoft.com/office/officeart/2005/8/layout/vList5"/>
    <dgm:cxn modelId="{7342F2DC-BCAD-4ED9-B0F4-1D7803605479}" type="presParOf" srcId="{AA836186-E673-4F59-B263-8A33220FC71E}" destId="{90B35FF3-BF40-4C9E-990A-C4B8132A36A9}" srcOrd="0" destOrd="0" presId="urn:microsoft.com/office/officeart/2005/8/layout/vList5"/>
    <dgm:cxn modelId="{6D699EC8-7142-4D1D-98AD-E5E2E8BC93E9}" type="presParOf" srcId="{90B35FF3-BF40-4C9E-990A-C4B8132A36A9}" destId="{F4E5314F-E39B-4694-8EAC-5137D0A7C84B}" srcOrd="0" destOrd="0" presId="urn:microsoft.com/office/officeart/2005/8/layout/vList5"/>
    <dgm:cxn modelId="{3C479FB3-BA23-4515-AA4D-50A5A004C08B}" type="presParOf" srcId="{90B35FF3-BF40-4C9E-990A-C4B8132A36A9}" destId="{A1870D47-0E24-4AD2-B59E-FC0EC1037798}" srcOrd="1" destOrd="0" presId="urn:microsoft.com/office/officeart/2005/8/layout/vList5"/>
    <dgm:cxn modelId="{8A04C57F-6A38-4A13-A1CF-53EAD40588C5}" type="presParOf" srcId="{AA836186-E673-4F59-B263-8A33220FC71E}" destId="{4B029984-C1A8-43E2-B097-7F3277E6E451}" srcOrd="1" destOrd="0" presId="urn:microsoft.com/office/officeart/2005/8/layout/vList5"/>
    <dgm:cxn modelId="{84E456AA-71A9-4111-B0D1-3B23488780DA}" type="presParOf" srcId="{AA836186-E673-4F59-B263-8A33220FC71E}" destId="{A0C73A13-DD5D-466D-A5CC-95F96D78ABEF}" srcOrd="2" destOrd="0" presId="urn:microsoft.com/office/officeart/2005/8/layout/vList5"/>
    <dgm:cxn modelId="{516E9BAF-8999-4C26-B1FB-8B59CBDC3860}" type="presParOf" srcId="{A0C73A13-DD5D-466D-A5CC-95F96D78ABEF}" destId="{485AE126-6BCC-4EB1-BE04-51D8C064BE62}" srcOrd="0" destOrd="0" presId="urn:microsoft.com/office/officeart/2005/8/layout/vList5"/>
    <dgm:cxn modelId="{23ECE750-FC19-4092-B771-675CB387C594}" type="presParOf" srcId="{A0C73A13-DD5D-466D-A5CC-95F96D78ABEF}" destId="{1C617B49-F18D-4F65-8B2D-B84AD93C3A3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4B1FDD-EFA7-43F5-916D-4D0E8E2C6315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55FF5D3-B147-4FD1-B0E1-52EC3E061DC3}">
      <dgm:prSet/>
      <dgm:spPr/>
      <dgm:t>
        <a:bodyPr/>
        <a:lstStyle/>
        <a:p>
          <a:r>
            <a:rPr lang="en-US"/>
            <a:t>SIFT</a:t>
          </a:r>
        </a:p>
      </dgm:t>
    </dgm:pt>
    <dgm:pt modelId="{640FAFD2-6796-4852-8EBE-647C64D3A58D}" type="parTrans" cxnId="{DE692676-D600-49BF-B3C4-3E87F945EB62}">
      <dgm:prSet/>
      <dgm:spPr/>
      <dgm:t>
        <a:bodyPr/>
        <a:lstStyle/>
        <a:p>
          <a:endParaRPr lang="en-US"/>
        </a:p>
      </dgm:t>
    </dgm:pt>
    <dgm:pt modelId="{1E61F236-FA04-4741-9CD0-EFEF5F5874DA}" type="sibTrans" cxnId="{DE692676-D600-49BF-B3C4-3E87F945EB62}">
      <dgm:prSet/>
      <dgm:spPr/>
      <dgm:t>
        <a:bodyPr/>
        <a:lstStyle/>
        <a:p>
          <a:endParaRPr lang="en-US"/>
        </a:p>
      </dgm:t>
    </dgm:pt>
    <dgm:pt modelId="{D8885135-E3A0-43C4-8579-A6A1B27A004F}">
      <dgm:prSet/>
      <dgm:spPr/>
      <dgm:t>
        <a:bodyPr/>
        <a:lstStyle/>
        <a:p>
          <a:r>
            <a:rPr lang="en-US"/>
            <a:t>SIFT(Scale Invariant Feature Transform)</a:t>
          </a:r>
        </a:p>
      </dgm:t>
    </dgm:pt>
    <dgm:pt modelId="{8C889D70-4618-41F1-A3BD-C6C739826CE9}" type="parTrans" cxnId="{70ACCD9C-3721-4782-A21A-2BEF07A23C98}">
      <dgm:prSet/>
      <dgm:spPr/>
      <dgm:t>
        <a:bodyPr/>
        <a:lstStyle/>
        <a:p>
          <a:endParaRPr lang="en-US"/>
        </a:p>
      </dgm:t>
    </dgm:pt>
    <dgm:pt modelId="{36BCB77E-07F8-4649-88EE-D751861D615A}" type="sibTrans" cxnId="{70ACCD9C-3721-4782-A21A-2BEF07A23C98}">
      <dgm:prSet/>
      <dgm:spPr/>
      <dgm:t>
        <a:bodyPr/>
        <a:lstStyle/>
        <a:p>
          <a:endParaRPr lang="en-US"/>
        </a:p>
      </dgm:t>
    </dgm:pt>
    <dgm:pt modelId="{63B9C391-D272-415B-981D-22616D23F334}">
      <dgm:prSet/>
      <dgm:spPr/>
      <dgm:t>
        <a:bodyPr/>
        <a:lstStyle/>
        <a:p>
          <a:r>
            <a:rPr lang="en-US"/>
            <a:t>SURF</a:t>
          </a:r>
        </a:p>
      </dgm:t>
    </dgm:pt>
    <dgm:pt modelId="{A5541477-A225-4005-8868-D9CD3E7C303F}" type="parTrans" cxnId="{0C0B9F1A-069C-4418-8646-1AAA8D141C63}">
      <dgm:prSet/>
      <dgm:spPr/>
      <dgm:t>
        <a:bodyPr/>
        <a:lstStyle/>
        <a:p>
          <a:endParaRPr lang="en-US"/>
        </a:p>
      </dgm:t>
    </dgm:pt>
    <dgm:pt modelId="{3BB3E710-587F-4E3B-B7A0-BEF29B3C2032}" type="sibTrans" cxnId="{0C0B9F1A-069C-4418-8646-1AAA8D141C63}">
      <dgm:prSet/>
      <dgm:spPr/>
      <dgm:t>
        <a:bodyPr/>
        <a:lstStyle/>
        <a:p>
          <a:endParaRPr lang="en-US"/>
        </a:p>
      </dgm:t>
    </dgm:pt>
    <dgm:pt modelId="{C543DA19-86C0-48AC-90C8-0F53CF60845E}">
      <dgm:prSet/>
      <dgm:spPr/>
      <dgm:t>
        <a:bodyPr/>
        <a:lstStyle/>
        <a:p>
          <a:r>
            <a:rPr lang="en-US"/>
            <a:t>SURF(Speeded Up Robust Feature)</a:t>
          </a:r>
        </a:p>
      </dgm:t>
    </dgm:pt>
    <dgm:pt modelId="{D9BE0DB1-C8AE-4D4C-B464-ED779BF9EEBE}" type="parTrans" cxnId="{4A071CB2-4008-42A7-BFC8-014F0635DC9F}">
      <dgm:prSet/>
      <dgm:spPr/>
      <dgm:t>
        <a:bodyPr/>
        <a:lstStyle/>
        <a:p>
          <a:endParaRPr lang="en-US"/>
        </a:p>
      </dgm:t>
    </dgm:pt>
    <dgm:pt modelId="{CF1602E1-8780-43B3-A30A-DBC92F2166C6}" type="sibTrans" cxnId="{4A071CB2-4008-42A7-BFC8-014F0635DC9F}">
      <dgm:prSet/>
      <dgm:spPr/>
      <dgm:t>
        <a:bodyPr/>
        <a:lstStyle/>
        <a:p>
          <a:endParaRPr lang="en-US"/>
        </a:p>
      </dgm:t>
    </dgm:pt>
    <dgm:pt modelId="{3D5E5F1E-2ED1-4AD8-B431-F3439E8D5E8A}">
      <dgm:prSet/>
      <dgm:spPr/>
      <dgm:t>
        <a:bodyPr/>
        <a:lstStyle/>
        <a:p>
          <a:r>
            <a:rPr lang="en-US"/>
            <a:t>BRISK</a:t>
          </a:r>
        </a:p>
      </dgm:t>
    </dgm:pt>
    <dgm:pt modelId="{C083D85F-F5C7-4AD8-A214-C175285AC305}" type="parTrans" cxnId="{FC0FE667-1FEB-45AB-AB73-8641F32B9BDF}">
      <dgm:prSet/>
      <dgm:spPr/>
      <dgm:t>
        <a:bodyPr/>
        <a:lstStyle/>
        <a:p>
          <a:endParaRPr lang="en-US"/>
        </a:p>
      </dgm:t>
    </dgm:pt>
    <dgm:pt modelId="{911A64BA-E0D9-483D-9D78-A3E50731A585}" type="sibTrans" cxnId="{FC0FE667-1FEB-45AB-AB73-8641F32B9BDF}">
      <dgm:prSet/>
      <dgm:spPr/>
      <dgm:t>
        <a:bodyPr/>
        <a:lstStyle/>
        <a:p>
          <a:endParaRPr lang="en-US"/>
        </a:p>
      </dgm:t>
    </dgm:pt>
    <dgm:pt modelId="{7331322D-45FB-4BDA-9C36-A222BD47A612}">
      <dgm:prSet/>
      <dgm:spPr/>
      <dgm:t>
        <a:bodyPr/>
        <a:lstStyle/>
        <a:p>
          <a:r>
            <a:rPr lang="en-US"/>
            <a:t>BRISK (Binary Robust Invariant Scalable Keypoints)</a:t>
          </a:r>
        </a:p>
      </dgm:t>
    </dgm:pt>
    <dgm:pt modelId="{DCDDE2EA-7381-4581-B8A0-1D26F3196A4A}" type="parTrans" cxnId="{88B7D0F0-E6DF-46B9-86E0-B4F2DE379894}">
      <dgm:prSet/>
      <dgm:spPr/>
      <dgm:t>
        <a:bodyPr/>
        <a:lstStyle/>
        <a:p>
          <a:endParaRPr lang="en-US"/>
        </a:p>
      </dgm:t>
    </dgm:pt>
    <dgm:pt modelId="{3AD9C512-E5C7-4733-9A9F-CC5A3FCD51F6}" type="sibTrans" cxnId="{88B7D0F0-E6DF-46B9-86E0-B4F2DE379894}">
      <dgm:prSet/>
      <dgm:spPr/>
      <dgm:t>
        <a:bodyPr/>
        <a:lstStyle/>
        <a:p>
          <a:endParaRPr lang="en-US"/>
        </a:p>
      </dgm:t>
    </dgm:pt>
    <dgm:pt modelId="{0E2C3AEA-B8D2-40FE-8FE0-1CA229012FBD}">
      <dgm:prSet/>
      <dgm:spPr/>
      <dgm:t>
        <a:bodyPr/>
        <a:lstStyle/>
        <a:p>
          <a:r>
            <a:rPr lang="en-US"/>
            <a:t>BRIEF</a:t>
          </a:r>
        </a:p>
      </dgm:t>
    </dgm:pt>
    <dgm:pt modelId="{BA89F008-8AAA-4F24-8C32-8BBDC80214E8}" type="parTrans" cxnId="{D8DA06CF-DA2B-4A0B-9E3B-BAF516B32B2F}">
      <dgm:prSet/>
      <dgm:spPr/>
      <dgm:t>
        <a:bodyPr/>
        <a:lstStyle/>
        <a:p>
          <a:endParaRPr lang="en-US"/>
        </a:p>
      </dgm:t>
    </dgm:pt>
    <dgm:pt modelId="{84385F01-2EE1-42B6-9216-2A4CC910E936}" type="sibTrans" cxnId="{D8DA06CF-DA2B-4A0B-9E3B-BAF516B32B2F}">
      <dgm:prSet/>
      <dgm:spPr/>
      <dgm:t>
        <a:bodyPr/>
        <a:lstStyle/>
        <a:p>
          <a:endParaRPr lang="en-US"/>
        </a:p>
      </dgm:t>
    </dgm:pt>
    <dgm:pt modelId="{68023BB3-EF4F-49CA-8A2F-23581B959B3B}">
      <dgm:prSet/>
      <dgm:spPr/>
      <dgm:t>
        <a:bodyPr/>
        <a:lstStyle/>
        <a:p>
          <a:r>
            <a:rPr lang="en-US"/>
            <a:t>BRIEF (Binary Robust Independent Elementary Features)</a:t>
          </a:r>
        </a:p>
      </dgm:t>
    </dgm:pt>
    <dgm:pt modelId="{8681EB8A-4559-41E2-A9BB-F825A6BB9332}" type="parTrans" cxnId="{F8386D36-3350-4CA1-9D5C-89992EACA50A}">
      <dgm:prSet/>
      <dgm:spPr/>
      <dgm:t>
        <a:bodyPr/>
        <a:lstStyle/>
        <a:p>
          <a:endParaRPr lang="en-US"/>
        </a:p>
      </dgm:t>
    </dgm:pt>
    <dgm:pt modelId="{B2BAF4EB-D379-42E5-91F3-ADFED53CB6CE}" type="sibTrans" cxnId="{F8386D36-3350-4CA1-9D5C-89992EACA50A}">
      <dgm:prSet/>
      <dgm:spPr/>
      <dgm:t>
        <a:bodyPr/>
        <a:lstStyle/>
        <a:p>
          <a:endParaRPr lang="en-US"/>
        </a:p>
      </dgm:t>
    </dgm:pt>
    <dgm:pt modelId="{57934059-4DC5-4986-A0BA-5DD7DADD5317}">
      <dgm:prSet/>
      <dgm:spPr/>
      <dgm:t>
        <a:bodyPr/>
        <a:lstStyle/>
        <a:p>
          <a:r>
            <a:rPr lang="en-US"/>
            <a:t>ORB</a:t>
          </a:r>
        </a:p>
      </dgm:t>
    </dgm:pt>
    <dgm:pt modelId="{1B67A138-5B57-4D81-B334-48EC80661654}" type="parTrans" cxnId="{E1350C7F-BBC0-4B7D-AE8B-0376E038EBB3}">
      <dgm:prSet/>
      <dgm:spPr/>
      <dgm:t>
        <a:bodyPr/>
        <a:lstStyle/>
        <a:p>
          <a:endParaRPr lang="en-US"/>
        </a:p>
      </dgm:t>
    </dgm:pt>
    <dgm:pt modelId="{E596CF71-5D4B-4153-AA0A-BA5A0557DB88}" type="sibTrans" cxnId="{E1350C7F-BBC0-4B7D-AE8B-0376E038EBB3}">
      <dgm:prSet/>
      <dgm:spPr/>
      <dgm:t>
        <a:bodyPr/>
        <a:lstStyle/>
        <a:p>
          <a:endParaRPr lang="en-US"/>
        </a:p>
      </dgm:t>
    </dgm:pt>
    <dgm:pt modelId="{E8D04EE4-B6E5-43A1-A722-71F984B19DDB}">
      <dgm:prSet/>
      <dgm:spPr/>
      <dgm:t>
        <a:bodyPr/>
        <a:lstStyle/>
        <a:p>
          <a:r>
            <a:rPr lang="en-US"/>
            <a:t>ORB(Oriented FAST and Rotated BRIEF)</a:t>
          </a:r>
        </a:p>
      </dgm:t>
    </dgm:pt>
    <dgm:pt modelId="{350AA8CE-5797-4994-ADD1-37419B484C68}" type="parTrans" cxnId="{B282B3BB-AA86-423A-BF32-F88BA5B8F586}">
      <dgm:prSet/>
      <dgm:spPr/>
      <dgm:t>
        <a:bodyPr/>
        <a:lstStyle/>
        <a:p>
          <a:endParaRPr lang="en-US"/>
        </a:p>
      </dgm:t>
    </dgm:pt>
    <dgm:pt modelId="{6BD7664E-3192-46C3-8F3A-B2FF378832E8}" type="sibTrans" cxnId="{B282B3BB-AA86-423A-BF32-F88BA5B8F586}">
      <dgm:prSet/>
      <dgm:spPr/>
      <dgm:t>
        <a:bodyPr/>
        <a:lstStyle/>
        <a:p>
          <a:endParaRPr lang="en-US"/>
        </a:p>
      </dgm:t>
    </dgm:pt>
    <dgm:pt modelId="{A7487216-2451-4712-A127-796517E144F9}" type="pres">
      <dgm:prSet presAssocID="{454B1FDD-EFA7-43F5-916D-4D0E8E2C6315}" presName="vert0" presStyleCnt="0">
        <dgm:presLayoutVars>
          <dgm:dir/>
          <dgm:animOne val="branch"/>
          <dgm:animLvl val="lvl"/>
        </dgm:presLayoutVars>
      </dgm:prSet>
      <dgm:spPr/>
    </dgm:pt>
    <dgm:pt modelId="{28B7B5D8-6A04-4576-AE9E-87162D391CD2}" type="pres">
      <dgm:prSet presAssocID="{155FF5D3-B147-4FD1-B0E1-52EC3E061DC3}" presName="thickLine" presStyleLbl="alignNode1" presStyleIdx="0" presStyleCnt="5"/>
      <dgm:spPr/>
    </dgm:pt>
    <dgm:pt modelId="{778808B4-D4DB-47D3-8395-97DF7F31379C}" type="pres">
      <dgm:prSet presAssocID="{155FF5D3-B147-4FD1-B0E1-52EC3E061DC3}" presName="horz1" presStyleCnt="0"/>
      <dgm:spPr/>
    </dgm:pt>
    <dgm:pt modelId="{E5B3F26F-B6DC-4652-8144-1AF056DD5461}" type="pres">
      <dgm:prSet presAssocID="{155FF5D3-B147-4FD1-B0E1-52EC3E061DC3}" presName="tx1" presStyleLbl="revTx" presStyleIdx="0" presStyleCnt="10"/>
      <dgm:spPr/>
    </dgm:pt>
    <dgm:pt modelId="{A34F0917-F504-4B2D-93C5-7DF0D6038698}" type="pres">
      <dgm:prSet presAssocID="{155FF5D3-B147-4FD1-B0E1-52EC3E061DC3}" presName="vert1" presStyleCnt="0"/>
      <dgm:spPr/>
    </dgm:pt>
    <dgm:pt modelId="{73BB5C2F-ED77-49E4-B9B8-4547B1F972D1}" type="pres">
      <dgm:prSet presAssocID="{D8885135-E3A0-43C4-8579-A6A1B27A004F}" presName="vertSpace2a" presStyleCnt="0"/>
      <dgm:spPr/>
    </dgm:pt>
    <dgm:pt modelId="{827EFC84-21D0-4EDF-9251-83311942F944}" type="pres">
      <dgm:prSet presAssocID="{D8885135-E3A0-43C4-8579-A6A1B27A004F}" presName="horz2" presStyleCnt="0"/>
      <dgm:spPr/>
    </dgm:pt>
    <dgm:pt modelId="{5B40B44F-F84B-49CF-9220-95AFD5F40922}" type="pres">
      <dgm:prSet presAssocID="{D8885135-E3A0-43C4-8579-A6A1B27A004F}" presName="horzSpace2" presStyleCnt="0"/>
      <dgm:spPr/>
    </dgm:pt>
    <dgm:pt modelId="{989F60A3-9AA0-4186-8721-9488833E533C}" type="pres">
      <dgm:prSet presAssocID="{D8885135-E3A0-43C4-8579-A6A1B27A004F}" presName="tx2" presStyleLbl="revTx" presStyleIdx="1" presStyleCnt="10"/>
      <dgm:spPr/>
    </dgm:pt>
    <dgm:pt modelId="{554A7E3B-4568-4471-83F0-403C4A4E98B6}" type="pres">
      <dgm:prSet presAssocID="{D8885135-E3A0-43C4-8579-A6A1B27A004F}" presName="vert2" presStyleCnt="0"/>
      <dgm:spPr/>
    </dgm:pt>
    <dgm:pt modelId="{5E167F33-8BC2-4D0C-9343-9C80320D9ED5}" type="pres">
      <dgm:prSet presAssocID="{D8885135-E3A0-43C4-8579-A6A1B27A004F}" presName="thinLine2b" presStyleLbl="callout" presStyleIdx="0" presStyleCnt="5"/>
      <dgm:spPr/>
    </dgm:pt>
    <dgm:pt modelId="{E1A3B534-C2F4-4ED5-81C0-8D18987DCA3B}" type="pres">
      <dgm:prSet presAssocID="{D8885135-E3A0-43C4-8579-A6A1B27A004F}" presName="vertSpace2b" presStyleCnt="0"/>
      <dgm:spPr/>
    </dgm:pt>
    <dgm:pt modelId="{4F6CA4C2-FBFB-4E1A-82C2-43241BCCE520}" type="pres">
      <dgm:prSet presAssocID="{63B9C391-D272-415B-981D-22616D23F334}" presName="thickLine" presStyleLbl="alignNode1" presStyleIdx="1" presStyleCnt="5"/>
      <dgm:spPr/>
    </dgm:pt>
    <dgm:pt modelId="{9AE2E455-DAE5-4BC8-AACB-2BD5B53B0F08}" type="pres">
      <dgm:prSet presAssocID="{63B9C391-D272-415B-981D-22616D23F334}" presName="horz1" presStyleCnt="0"/>
      <dgm:spPr/>
    </dgm:pt>
    <dgm:pt modelId="{646986F6-1B7D-4E7E-9B19-2C51A9B3695E}" type="pres">
      <dgm:prSet presAssocID="{63B9C391-D272-415B-981D-22616D23F334}" presName="tx1" presStyleLbl="revTx" presStyleIdx="2" presStyleCnt="10"/>
      <dgm:spPr/>
    </dgm:pt>
    <dgm:pt modelId="{DCC899DC-81E6-46E6-B0B8-9D39F0182938}" type="pres">
      <dgm:prSet presAssocID="{63B9C391-D272-415B-981D-22616D23F334}" presName="vert1" presStyleCnt="0"/>
      <dgm:spPr/>
    </dgm:pt>
    <dgm:pt modelId="{53110B71-0E9B-4040-9266-4A30B3DF96F5}" type="pres">
      <dgm:prSet presAssocID="{C543DA19-86C0-48AC-90C8-0F53CF60845E}" presName="vertSpace2a" presStyleCnt="0"/>
      <dgm:spPr/>
    </dgm:pt>
    <dgm:pt modelId="{1DAA716E-D39F-44B3-A1E4-5EDB6836ECB3}" type="pres">
      <dgm:prSet presAssocID="{C543DA19-86C0-48AC-90C8-0F53CF60845E}" presName="horz2" presStyleCnt="0"/>
      <dgm:spPr/>
    </dgm:pt>
    <dgm:pt modelId="{4B0C7E6A-6263-4E40-A010-F8B2E732904E}" type="pres">
      <dgm:prSet presAssocID="{C543DA19-86C0-48AC-90C8-0F53CF60845E}" presName="horzSpace2" presStyleCnt="0"/>
      <dgm:spPr/>
    </dgm:pt>
    <dgm:pt modelId="{220CD8FE-1BC5-4179-98FB-807AE1393542}" type="pres">
      <dgm:prSet presAssocID="{C543DA19-86C0-48AC-90C8-0F53CF60845E}" presName="tx2" presStyleLbl="revTx" presStyleIdx="3" presStyleCnt="10"/>
      <dgm:spPr/>
    </dgm:pt>
    <dgm:pt modelId="{9F66094B-F5FD-4D8E-A6E7-DE98D75D5A49}" type="pres">
      <dgm:prSet presAssocID="{C543DA19-86C0-48AC-90C8-0F53CF60845E}" presName="vert2" presStyleCnt="0"/>
      <dgm:spPr/>
    </dgm:pt>
    <dgm:pt modelId="{47DCD515-80C0-4E2F-9C5D-28B7331E3545}" type="pres">
      <dgm:prSet presAssocID="{C543DA19-86C0-48AC-90C8-0F53CF60845E}" presName="thinLine2b" presStyleLbl="callout" presStyleIdx="1" presStyleCnt="5"/>
      <dgm:spPr/>
    </dgm:pt>
    <dgm:pt modelId="{C8D8FAF7-AEC5-442E-85DA-16930B986FFA}" type="pres">
      <dgm:prSet presAssocID="{C543DA19-86C0-48AC-90C8-0F53CF60845E}" presName="vertSpace2b" presStyleCnt="0"/>
      <dgm:spPr/>
    </dgm:pt>
    <dgm:pt modelId="{639D57D2-85CA-4D48-ACE0-DCBEE8EE2B36}" type="pres">
      <dgm:prSet presAssocID="{3D5E5F1E-2ED1-4AD8-B431-F3439E8D5E8A}" presName="thickLine" presStyleLbl="alignNode1" presStyleIdx="2" presStyleCnt="5"/>
      <dgm:spPr/>
    </dgm:pt>
    <dgm:pt modelId="{AFDE8623-E3DF-478B-9CA0-44E70789FA35}" type="pres">
      <dgm:prSet presAssocID="{3D5E5F1E-2ED1-4AD8-B431-F3439E8D5E8A}" presName="horz1" presStyleCnt="0"/>
      <dgm:spPr/>
    </dgm:pt>
    <dgm:pt modelId="{B7B5CD4F-2A92-4550-9345-7D980F08B13C}" type="pres">
      <dgm:prSet presAssocID="{3D5E5F1E-2ED1-4AD8-B431-F3439E8D5E8A}" presName="tx1" presStyleLbl="revTx" presStyleIdx="4" presStyleCnt="10"/>
      <dgm:spPr/>
    </dgm:pt>
    <dgm:pt modelId="{FBE1F0FC-D8E3-46C3-9D35-5008E70D7A56}" type="pres">
      <dgm:prSet presAssocID="{3D5E5F1E-2ED1-4AD8-B431-F3439E8D5E8A}" presName="vert1" presStyleCnt="0"/>
      <dgm:spPr/>
    </dgm:pt>
    <dgm:pt modelId="{0C067DE3-4D8A-4CCF-B298-C522381D2BE9}" type="pres">
      <dgm:prSet presAssocID="{7331322D-45FB-4BDA-9C36-A222BD47A612}" presName="vertSpace2a" presStyleCnt="0"/>
      <dgm:spPr/>
    </dgm:pt>
    <dgm:pt modelId="{720545BB-75F3-4CBA-BDB2-F768005BF2D5}" type="pres">
      <dgm:prSet presAssocID="{7331322D-45FB-4BDA-9C36-A222BD47A612}" presName="horz2" presStyleCnt="0"/>
      <dgm:spPr/>
    </dgm:pt>
    <dgm:pt modelId="{DFA943B5-03E9-4EFB-B9C1-F6CE91484E1A}" type="pres">
      <dgm:prSet presAssocID="{7331322D-45FB-4BDA-9C36-A222BD47A612}" presName="horzSpace2" presStyleCnt="0"/>
      <dgm:spPr/>
    </dgm:pt>
    <dgm:pt modelId="{A17F354A-AD41-4B5C-BE56-B929BFDA0B3A}" type="pres">
      <dgm:prSet presAssocID="{7331322D-45FB-4BDA-9C36-A222BD47A612}" presName="tx2" presStyleLbl="revTx" presStyleIdx="5" presStyleCnt="10"/>
      <dgm:spPr/>
    </dgm:pt>
    <dgm:pt modelId="{09004E77-16B0-416E-9F99-AE068EF07BEE}" type="pres">
      <dgm:prSet presAssocID="{7331322D-45FB-4BDA-9C36-A222BD47A612}" presName="vert2" presStyleCnt="0"/>
      <dgm:spPr/>
    </dgm:pt>
    <dgm:pt modelId="{30AD2236-5907-4E75-8161-350C313F3522}" type="pres">
      <dgm:prSet presAssocID="{7331322D-45FB-4BDA-9C36-A222BD47A612}" presName="thinLine2b" presStyleLbl="callout" presStyleIdx="2" presStyleCnt="5"/>
      <dgm:spPr/>
    </dgm:pt>
    <dgm:pt modelId="{68A03BB9-50C2-4B1B-8CCD-4C11DDF495FF}" type="pres">
      <dgm:prSet presAssocID="{7331322D-45FB-4BDA-9C36-A222BD47A612}" presName="vertSpace2b" presStyleCnt="0"/>
      <dgm:spPr/>
    </dgm:pt>
    <dgm:pt modelId="{5E07765C-435F-4FC3-9883-23E1D393A182}" type="pres">
      <dgm:prSet presAssocID="{0E2C3AEA-B8D2-40FE-8FE0-1CA229012FBD}" presName="thickLine" presStyleLbl="alignNode1" presStyleIdx="3" presStyleCnt="5"/>
      <dgm:spPr/>
    </dgm:pt>
    <dgm:pt modelId="{76C5BCAD-4749-4193-8ABE-919C6C00F2AD}" type="pres">
      <dgm:prSet presAssocID="{0E2C3AEA-B8D2-40FE-8FE0-1CA229012FBD}" presName="horz1" presStyleCnt="0"/>
      <dgm:spPr/>
    </dgm:pt>
    <dgm:pt modelId="{FD9D2208-BAEC-4131-A1FC-FC19B3127582}" type="pres">
      <dgm:prSet presAssocID="{0E2C3AEA-B8D2-40FE-8FE0-1CA229012FBD}" presName="tx1" presStyleLbl="revTx" presStyleIdx="6" presStyleCnt="10"/>
      <dgm:spPr/>
    </dgm:pt>
    <dgm:pt modelId="{390FB9A9-1A1B-4F5D-B461-4C249273EDB0}" type="pres">
      <dgm:prSet presAssocID="{0E2C3AEA-B8D2-40FE-8FE0-1CA229012FBD}" presName="vert1" presStyleCnt="0"/>
      <dgm:spPr/>
    </dgm:pt>
    <dgm:pt modelId="{0C53B6B1-DB8F-4D53-8DFB-16BD586C5523}" type="pres">
      <dgm:prSet presAssocID="{68023BB3-EF4F-49CA-8A2F-23581B959B3B}" presName="vertSpace2a" presStyleCnt="0"/>
      <dgm:spPr/>
    </dgm:pt>
    <dgm:pt modelId="{EA4B3FA1-94A3-41B1-91C9-356CE9D66596}" type="pres">
      <dgm:prSet presAssocID="{68023BB3-EF4F-49CA-8A2F-23581B959B3B}" presName="horz2" presStyleCnt="0"/>
      <dgm:spPr/>
    </dgm:pt>
    <dgm:pt modelId="{D0EE1D0D-3BFB-4CF1-97D1-67EFF69068B3}" type="pres">
      <dgm:prSet presAssocID="{68023BB3-EF4F-49CA-8A2F-23581B959B3B}" presName="horzSpace2" presStyleCnt="0"/>
      <dgm:spPr/>
    </dgm:pt>
    <dgm:pt modelId="{30C84BA6-4B4A-4A6D-9BB8-DE47B976FE59}" type="pres">
      <dgm:prSet presAssocID="{68023BB3-EF4F-49CA-8A2F-23581B959B3B}" presName="tx2" presStyleLbl="revTx" presStyleIdx="7" presStyleCnt="10"/>
      <dgm:spPr/>
    </dgm:pt>
    <dgm:pt modelId="{C457C60B-190C-4B41-8EDE-BFD37DC090AD}" type="pres">
      <dgm:prSet presAssocID="{68023BB3-EF4F-49CA-8A2F-23581B959B3B}" presName="vert2" presStyleCnt="0"/>
      <dgm:spPr/>
    </dgm:pt>
    <dgm:pt modelId="{BE4793D9-4B37-44E4-AC9F-FB4F52322A90}" type="pres">
      <dgm:prSet presAssocID="{68023BB3-EF4F-49CA-8A2F-23581B959B3B}" presName="thinLine2b" presStyleLbl="callout" presStyleIdx="3" presStyleCnt="5"/>
      <dgm:spPr/>
    </dgm:pt>
    <dgm:pt modelId="{0F2526C1-216C-4C23-BD29-A732C6BE5369}" type="pres">
      <dgm:prSet presAssocID="{68023BB3-EF4F-49CA-8A2F-23581B959B3B}" presName="vertSpace2b" presStyleCnt="0"/>
      <dgm:spPr/>
    </dgm:pt>
    <dgm:pt modelId="{C19625AA-8DDE-4422-9FB2-DCF60110F1D2}" type="pres">
      <dgm:prSet presAssocID="{57934059-4DC5-4986-A0BA-5DD7DADD5317}" presName="thickLine" presStyleLbl="alignNode1" presStyleIdx="4" presStyleCnt="5"/>
      <dgm:spPr/>
    </dgm:pt>
    <dgm:pt modelId="{E909A5E5-97DB-4BA7-8CB5-0006B6D3A9FF}" type="pres">
      <dgm:prSet presAssocID="{57934059-4DC5-4986-A0BA-5DD7DADD5317}" presName="horz1" presStyleCnt="0"/>
      <dgm:spPr/>
    </dgm:pt>
    <dgm:pt modelId="{010447E1-8F5A-40FD-AE0D-5FDDFC4927C7}" type="pres">
      <dgm:prSet presAssocID="{57934059-4DC5-4986-A0BA-5DD7DADD5317}" presName="tx1" presStyleLbl="revTx" presStyleIdx="8" presStyleCnt="10"/>
      <dgm:spPr/>
    </dgm:pt>
    <dgm:pt modelId="{C2292CBE-7E95-4690-AE4F-F646610DD431}" type="pres">
      <dgm:prSet presAssocID="{57934059-4DC5-4986-A0BA-5DD7DADD5317}" presName="vert1" presStyleCnt="0"/>
      <dgm:spPr/>
    </dgm:pt>
    <dgm:pt modelId="{2AD4CAA9-BA60-4877-9B4F-DA4554FCD796}" type="pres">
      <dgm:prSet presAssocID="{E8D04EE4-B6E5-43A1-A722-71F984B19DDB}" presName="vertSpace2a" presStyleCnt="0"/>
      <dgm:spPr/>
    </dgm:pt>
    <dgm:pt modelId="{18AA10F0-2F3B-4A6F-A1C6-2D990DFA908A}" type="pres">
      <dgm:prSet presAssocID="{E8D04EE4-B6E5-43A1-A722-71F984B19DDB}" presName="horz2" presStyleCnt="0"/>
      <dgm:spPr/>
    </dgm:pt>
    <dgm:pt modelId="{F7CB12C7-7EF3-4F38-9281-9254A4E2335B}" type="pres">
      <dgm:prSet presAssocID="{E8D04EE4-B6E5-43A1-A722-71F984B19DDB}" presName="horzSpace2" presStyleCnt="0"/>
      <dgm:spPr/>
    </dgm:pt>
    <dgm:pt modelId="{31317B32-EBE8-4DEF-A5AF-D9F7DE2F2789}" type="pres">
      <dgm:prSet presAssocID="{E8D04EE4-B6E5-43A1-A722-71F984B19DDB}" presName="tx2" presStyleLbl="revTx" presStyleIdx="9" presStyleCnt="10"/>
      <dgm:spPr/>
    </dgm:pt>
    <dgm:pt modelId="{EA2FA5DE-2230-4F27-997B-726F12748227}" type="pres">
      <dgm:prSet presAssocID="{E8D04EE4-B6E5-43A1-A722-71F984B19DDB}" presName="vert2" presStyleCnt="0"/>
      <dgm:spPr/>
    </dgm:pt>
    <dgm:pt modelId="{E4ADC69F-D789-4B6D-846F-68748774EBC4}" type="pres">
      <dgm:prSet presAssocID="{E8D04EE4-B6E5-43A1-A722-71F984B19DDB}" presName="thinLine2b" presStyleLbl="callout" presStyleIdx="4" presStyleCnt="5"/>
      <dgm:spPr/>
    </dgm:pt>
    <dgm:pt modelId="{50D98D69-BBB8-4FCE-8388-BB59C30A0D8A}" type="pres">
      <dgm:prSet presAssocID="{E8D04EE4-B6E5-43A1-A722-71F984B19DDB}" presName="vertSpace2b" presStyleCnt="0"/>
      <dgm:spPr/>
    </dgm:pt>
  </dgm:ptLst>
  <dgm:cxnLst>
    <dgm:cxn modelId="{BAD36604-A6A8-43C7-9B8B-D383513C3C87}" type="presOf" srcId="{57934059-4DC5-4986-A0BA-5DD7DADD5317}" destId="{010447E1-8F5A-40FD-AE0D-5FDDFC4927C7}" srcOrd="0" destOrd="0" presId="urn:microsoft.com/office/officeart/2008/layout/LinedList"/>
    <dgm:cxn modelId="{242CDE12-2EAF-490F-A3B9-2647D5350C0D}" type="presOf" srcId="{155FF5D3-B147-4FD1-B0E1-52EC3E061DC3}" destId="{E5B3F26F-B6DC-4652-8144-1AF056DD5461}" srcOrd="0" destOrd="0" presId="urn:microsoft.com/office/officeart/2008/layout/LinedList"/>
    <dgm:cxn modelId="{0C0B9F1A-069C-4418-8646-1AAA8D141C63}" srcId="{454B1FDD-EFA7-43F5-916D-4D0E8E2C6315}" destId="{63B9C391-D272-415B-981D-22616D23F334}" srcOrd="1" destOrd="0" parTransId="{A5541477-A225-4005-8868-D9CD3E7C303F}" sibTransId="{3BB3E710-587F-4E3B-B7A0-BEF29B3C2032}"/>
    <dgm:cxn modelId="{3734B121-6C9F-41B6-A719-E557AA341794}" type="presOf" srcId="{454B1FDD-EFA7-43F5-916D-4D0E8E2C6315}" destId="{A7487216-2451-4712-A127-796517E144F9}" srcOrd="0" destOrd="0" presId="urn:microsoft.com/office/officeart/2008/layout/LinedList"/>
    <dgm:cxn modelId="{F8386D36-3350-4CA1-9D5C-89992EACA50A}" srcId="{0E2C3AEA-B8D2-40FE-8FE0-1CA229012FBD}" destId="{68023BB3-EF4F-49CA-8A2F-23581B959B3B}" srcOrd="0" destOrd="0" parTransId="{8681EB8A-4559-41E2-A9BB-F825A6BB9332}" sibTransId="{B2BAF4EB-D379-42E5-91F3-ADFED53CB6CE}"/>
    <dgm:cxn modelId="{4E66803D-8919-4C93-B086-E23AF46E8DB3}" type="presOf" srcId="{3D5E5F1E-2ED1-4AD8-B431-F3439E8D5E8A}" destId="{B7B5CD4F-2A92-4550-9345-7D980F08B13C}" srcOrd="0" destOrd="0" presId="urn:microsoft.com/office/officeart/2008/layout/LinedList"/>
    <dgm:cxn modelId="{94E2F23E-1EB0-4A0E-92CF-D8CCCAF37F6A}" type="presOf" srcId="{E8D04EE4-B6E5-43A1-A722-71F984B19DDB}" destId="{31317B32-EBE8-4DEF-A5AF-D9F7DE2F2789}" srcOrd="0" destOrd="0" presId="urn:microsoft.com/office/officeart/2008/layout/LinedList"/>
    <dgm:cxn modelId="{C2E19362-2BDA-4395-B050-C43E9A15E112}" type="presOf" srcId="{D8885135-E3A0-43C4-8579-A6A1B27A004F}" destId="{989F60A3-9AA0-4186-8721-9488833E533C}" srcOrd="0" destOrd="0" presId="urn:microsoft.com/office/officeart/2008/layout/LinedList"/>
    <dgm:cxn modelId="{FC0FE667-1FEB-45AB-AB73-8641F32B9BDF}" srcId="{454B1FDD-EFA7-43F5-916D-4D0E8E2C6315}" destId="{3D5E5F1E-2ED1-4AD8-B431-F3439E8D5E8A}" srcOrd="2" destOrd="0" parTransId="{C083D85F-F5C7-4AD8-A214-C175285AC305}" sibTransId="{911A64BA-E0D9-483D-9D78-A3E50731A585}"/>
    <dgm:cxn modelId="{57D57A55-1D28-4BBC-9D00-18AE676B98E1}" type="presOf" srcId="{C543DA19-86C0-48AC-90C8-0F53CF60845E}" destId="{220CD8FE-1BC5-4179-98FB-807AE1393542}" srcOrd="0" destOrd="0" presId="urn:microsoft.com/office/officeart/2008/layout/LinedList"/>
    <dgm:cxn modelId="{DE692676-D600-49BF-B3C4-3E87F945EB62}" srcId="{454B1FDD-EFA7-43F5-916D-4D0E8E2C6315}" destId="{155FF5D3-B147-4FD1-B0E1-52EC3E061DC3}" srcOrd="0" destOrd="0" parTransId="{640FAFD2-6796-4852-8EBE-647C64D3A58D}" sibTransId="{1E61F236-FA04-4741-9CD0-EFEF5F5874DA}"/>
    <dgm:cxn modelId="{3F905A7D-EBC7-48D4-8226-82240E944534}" type="presOf" srcId="{7331322D-45FB-4BDA-9C36-A222BD47A612}" destId="{A17F354A-AD41-4B5C-BE56-B929BFDA0B3A}" srcOrd="0" destOrd="0" presId="urn:microsoft.com/office/officeart/2008/layout/LinedList"/>
    <dgm:cxn modelId="{E1350C7F-BBC0-4B7D-AE8B-0376E038EBB3}" srcId="{454B1FDD-EFA7-43F5-916D-4D0E8E2C6315}" destId="{57934059-4DC5-4986-A0BA-5DD7DADD5317}" srcOrd="4" destOrd="0" parTransId="{1B67A138-5B57-4D81-B334-48EC80661654}" sibTransId="{E596CF71-5D4B-4153-AA0A-BA5A0557DB88}"/>
    <dgm:cxn modelId="{3C869186-399B-4F78-A48D-9279A111CC04}" type="presOf" srcId="{63B9C391-D272-415B-981D-22616D23F334}" destId="{646986F6-1B7D-4E7E-9B19-2C51A9B3695E}" srcOrd="0" destOrd="0" presId="urn:microsoft.com/office/officeart/2008/layout/LinedList"/>
    <dgm:cxn modelId="{CB3B908E-6035-4711-A958-C5AAB292545F}" type="presOf" srcId="{68023BB3-EF4F-49CA-8A2F-23581B959B3B}" destId="{30C84BA6-4B4A-4A6D-9BB8-DE47B976FE59}" srcOrd="0" destOrd="0" presId="urn:microsoft.com/office/officeart/2008/layout/LinedList"/>
    <dgm:cxn modelId="{22DCA996-8B74-49F9-8901-1BE29A186895}" type="presOf" srcId="{0E2C3AEA-B8D2-40FE-8FE0-1CA229012FBD}" destId="{FD9D2208-BAEC-4131-A1FC-FC19B3127582}" srcOrd="0" destOrd="0" presId="urn:microsoft.com/office/officeart/2008/layout/LinedList"/>
    <dgm:cxn modelId="{70ACCD9C-3721-4782-A21A-2BEF07A23C98}" srcId="{155FF5D3-B147-4FD1-B0E1-52EC3E061DC3}" destId="{D8885135-E3A0-43C4-8579-A6A1B27A004F}" srcOrd="0" destOrd="0" parTransId="{8C889D70-4618-41F1-A3BD-C6C739826CE9}" sibTransId="{36BCB77E-07F8-4649-88EE-D751861D615A}"/>
    <dgm:cxn modelId="{4A071CB2-4008-42A7-BFC8-014F0635DC9F}" srcId="{63B9C391-D272-415B-981D-22616D23F334}" destId="{C543DA19-86C0-48AC-90C8-0F53CF60845E}" srcOrd="0" destOrd="0" parTransId="{D9BE0DB1-C8AE-4D4C-B464-ED779BF9EEBE}" sibTransId="{CF1602E1-8780-43B3-A30A-DBC92F2166C6}"/>
    <dgm:cxn modelId="{B282B3BB-AA86-423A-BF32-F88BA5B8F586}" srcId="{57934059-4DC5-4986-A0BA-5DD7DADD5317}" destId="{E8D04EE4-B6E5-43A1-A722-71F984B19DDB}" srcOrd="0" destOrd="0" parTransId="{350AA8CE-5797-4994-ADD1-37419B484C68}" sibTransId="{6BD7664E-3192-46C3-8F3A-B2FF378832E8}"/>
    <dgm:cxn modelId="{D8DA06CF-DA2B-4A0B-9E3B-BAF516B32B2F}" srcId="{454B1FDD-EFA7-43F5-916D-4D0E8E2C6315}" destId="{0E2C3AEA-B8D2-40FE-8FE0-1CA229012FBD}" srcOrd="3" destOrd="0" parTransId="{BA89F008-8AAA-4F24-8C32-8BBDC80214E8}" sibTransId="{84385F01-2EE1-42B6-9216-2A4CC910E936}"/>
    <dgm:cxn modelId="{88B7D0F0-E6DF-46B9-86E0-B4F2DE379894}" srcId="{3D5E5F1E-2ED1-4AD8-B431-F3439E8D5E8A}" destId="{7331322D-45FB-4BDA-9C36-A222BD47A612}" srcOrd="0" destOrd="0" parTransId="{DCDDE2EA-7381-4581-B8A0-1D26F3196A4A}" sibTransId="{3AD9C512-E5C7-4733-9A9F-CC5A3FCD51F6}"/>
    <dgm:cxn modelId="{C6160D59-80E6-4FD5-A7A1-34004BB1934E}" type="presParOf" srcId="{A7487216-2451-4712-A127-796517E144F9}" destId="{28B7B5D8-6A04-4576-AE9E-87162D391CD2}" srcOrd="0" destOrd="0" presId="urn:microsoft.com/office/officeart/2008/layout/LinedList"/>
    <dgm:cxn modelId="{9C1FA885-F3FA-422C-A41C-E300467739F9}" type="presParOf" srcId="{A7487216-2451-4712-A127-796517E144F9}" destId="{778808B4-D4DB-47D3-8395-97DF7F31379C}" srcOrd="1" destOrd="0" presId="urn:microsoft.com/office/officeart/2008/layout/LinedList"/>
    <dgm:cxn modelId="{719A0A6F-A0B8-4819-9C5B-7583DE88646A}" type="presParOf" srcId="{778808B4-D4DB-47D3-8395-97DF7F31379C}" destId="{E5B3F26F-B6DC-4652-8144-1AF056DD5461}" srcOrd="0" destOrd="0" presId="urn:microsoft.com/office/officeart/2008/layout/LinedList"/>
    <dgm:cxn modelId="{536A5AFB-F078-4B7B-8880-E268F095A298}" type="presParOf" srcId="{778808B4-D4DB-47D3-8395-97DF7F31379C}" destId="{A34F0917-F504-4B2D-93C5-7DF0D6038698}" srcOrd="1" destOrd="0" presId="urn:microsoft.com/office/officeart/2008/layout/LinedList"/>
    <dgm:cxn modelId="{FC22CF10-DD4A-4BC5-8781-63AC2488DCF3}" type="presParOf" srcId="{A34F0917-F504-4B2D-93C5-7DF0D6038698}" destId="{73BB5C2F-ED77-49E4-B9B8-4547B1F972D1}" srcOrd="0" destOrd="0" presId="urn:microsoft.com/office/officeart/2008/layout/LinedList"/>
    <dgm:cxn modelId="{66AE8AC2-2F3C-474B-8047-DF92CD8FF462}" type="presParOf" srcId="{A34F0917-F504-4B2D-93C5-7DF0D6038698}" destId="{827EFC84-21D0-4EDF-9251-83311942F944}" srcOrd="1" destOrd="0" presId="urn:microsoft.com/office/officeart/2008/layout/LinedList"/>
    <dgm:cxn modelId="{97E27BCE-DC89-4699-ADB3-1F24768AA53A}" type="presParOf" srcId="{827EFC84-21D0-4EDF-9251-83311942F944}" destId="{5B40B44F-F84B-49CF-9220-95AFD5F40922}" srcOrd="0" destOrd="0" presId="urn:microsoft.com/office/officeart/2008/layout/LinedList"/>
    <dgm:cxn modelId="{09852EF6-D8E0-4CDB-82F9-D72331D2A203}" type="presParOf" srcId="{827EFC84-21D0-4EDF-9251-83311942F944}" destId="{989F60A3-9AA0-4186-8721-9488833E533C}" srcOrd="1" destOrd="0" presId="urn:microsoft.com/office/officeart/2008/layout/LinedList"/>
    <dgm:cxn modelId="{5AD1E06A-FCD2-4DDF-8DDE-1633F9134D30}" type="presParOf" srcId="{827EFC84-21D0-4EDF-9251-83311942F944}" destId="{554A7E3B-4568-4471-83F0-403C4A4E98B6}" srcOrd="2" destOrd="0" presId="urn:microsoft.com/office/officeart/2008/layout/LinedList"/>
    <dgm:cxn modelId="{ADEE77B1-27CC-432E-B0CA-A77811C842B0}" type="presParOf" srcId="{A34F0917-F504-4B2D-93C5-7DF0D6038698}" destId="{5E167F33-8BC2-4D0C-9343-9C80320D9ED5}" srcOrd="2" destOrd="0" presId="urn:microsoft.com/office/officeart/2008/layout/LinedList"/>
    <dgm:cxn modelId="{07B3A508-5DA1-45FE-A0F9-9D6311952AC8}" type="presParOf" srcId="{A34F0917-F504-4B2D-93C5-7DF0D6038698}" destId="{E1A3B534-C2F4-4ED5-81C0-8D18987DCA3B}" srcOrd="3" destOrd="0" presId="urn:microsoft.com/office/officeart/2008/layout/LinedList"/>
    <dgm:cxn modelId="{70D5702B-5419-4CDA-9CB0-1544BBD6BCBF}" type="presParOf" srcId="{A7487216-2451-4712-A127-796517E144F9}" destId="{4F6CA4C2-FBFB-4E1A-82C2-43241BCCE520}" srcOrd="2" destOrd="0" presId="urn:microsoft.com/office/officeart/2008/layout/LinedList"/>
    <dgm:cxn modelId="{C80F3468-9D97-408D-A695-28C1CA3B3749}" type="presParOf" srcId="{A7487216-2451-4712-A127-796517E144F9}" destId="{9AE2E455-DAE5-4BC8-AACB-2BD5B53B0F08}" srcOrd="3" destOrd="0" presId="urn:microsoft.com/office/officeart/2008/layout/LinedList"/>
    <dgm:cxn modelId="{35109C97-BC0D-4709-A1C5-11BC8ED8580C}" type="presParOf" srcId="{9AE2E455-DAE5-4BC8-AACB-2BD5B53B0F08}" destId="{646986F6-1B7D-4E7E-9B19-2C51A9B3695E}" srcOrd="0" destOrd="0" presId="urn:microsoft.com/office/officeart/2008/layout/LinedList"/>
    <dgm:cxn modelId="{E25297F0-3992-4B0D-8E5C-0024CC321730}" type="presParOf" srcId="{9AE2E455-DAE5-4BC8-AACB-2BD5B53B0F08}" destId="{DCC899DC-81E6-46E6-B0B8-9D39F0182938}" srcOrd="1" destOrd="0" presId="urn:microsoft.com/office/officeart/2008/layout/LinedList"/>
    <dgm:cxn modelId="{7EDD0E5F-7E2F-4B43-83FB-10799D35A21C}" type="presParOf" srcId="{DCC899DC-81E6-46E6-B0B8-9D39F0182938}" destId="{53110B71-0E9B-4040-9266-4A30B3DF96F5}" srcOrd="0" destOrd="0" presId="urn:microsoft.com/office/officeart/2008/layout/LinedList"/>
    <dgm:cxn modelId="{5469C57A-B2D6-4532-BDB6-73623AE1CBEC}" type="presParOf" srcId="{DCC899DC-81E6-46E6-B0B8-9D39F0182938}" destId="{1DAA716E-D39F-44B3-A1E4-5EDB6836ECB3}" srcOrd="1" destOrd="0" presId="urn:microsoft.com/office/officeart/2008/layout/LinedList"/>
    <dgm:cxn modelId="{E1AF2BC1-7528-45E1-9E04-F91963D15A78}" type="presParOf" srcId="{1DAA716E-D39F-44B3-A1E4-5EDB6836ECB3}" destId="{4B0C7E6A-6263-4E40-A010-F8B2E732904E}" srcOrd="0" destOrd="0" presId="urn:microsoft.com/office/officeart/2008/layout/LinedList"/>
    <dgm:cxn modelId="{6E36895D-26ED-473A-9E97-DAFCE8CB018D}" type="presParOf" srcId="{1DAA716E-D39F-44B3-A1E4-5EDB6836ECB3}" destId="{220CD8FE-1BC5-4179-98FB-807AE1393542}" srcOrd="1" destOrd="0" presId="urn:microsoft.com/office/officeart/2008/layout/LinedList"/>
    <dgm:cxn modelId="{56FC2320-AB96-4F14-8EB5-78F7DC618621}" type="presParOf" srcId="{1DAA716E-D39F-44B3-A1E4-5EDB6836ECB3}" destId="{9F66094B-F5FD-4D8E-A6E7-DE98D75D5A49}" srcOrd="2" destOrd="0" presId="urn:microsoft.com/office/officeart/2008/layout/LinedList"/>
    <dgm:cxn modelId="{CD567BB7-BBB2-4690-8AFA-8E3BA1F86484}" type="presParOf" srcId="{DCC899DC-81E6-46E6-B0B8-9D39F0182938}" destId="{47DCD515-80C0-4E2F-9C5D-28B7331E3545}" srcOrd="2" destOrd="0" presId="urn:microsoft.com/office/officeart/2008/layout/LinedList"/>
    <dgm:cxn modelId="{B283DEDA-FB23-40C2-A8EB-D569CB707FB1}" type="presParOf" srcId="{DCC899DC-81E6-46E6-B0B8-9D39F0182938}" destId="{C8D8FAF7-AEC5-442E-85DA-16930B986FFA}" srcOrd="3" destOrd="0" presId="urn:microsoft.com/office/officeart/2008/layout/LinedList"/>
    <dgm:cxn modelId="{C6CEBCAB-A31B-427E-8F0C-C738A3F56620}" type="presParOf" srcId="{A7487216-2451-4712-A127-796517E144F9}" destId="{639D57D2-85CA-4D48-ACE0-DCBEE8EE2B36}" srcOrd="4" destOrd="0" presId="urn:microsoft.com/office/officeart/2008/layout/LinedList"/>
    <dgm:cxn modelId="{AE41FFCD-E55D-4E9D-A334-BFA19ABCD0CA}" type="presParOf" srcId="{A7487216-2451-4712-A127-796517E144F9}" destId="{AFDE8623-E3DF-478B-9CA0-44E70789FA35}" srcOrd="5" destOrd="0" presId="urn:microsoft.com/office/officeart/2008/layout/LinedList"/>
    <dgm:cxn modelId="{D37A6C23-914B-412C-A70C-D01D7728F602}" type="presParOf" srcId="{AFDE8623-E3DF-478B-9CA0-44E70789FA35}" destId="{B7B5CD4F-2A92-4550-9345-7D980F08B13C}" srcOrd="0" destOrd="0" presId="urn:microsoft.com/office/officeart/2008/layout/LinedList"/>
    <dgm:cxn modelId="{90A2C16C-630C-4629-96C3-F02516E359FF}" type="presParOf" srcId="{AFDE8623-E3DF-478B-9CA0-44E70789FA35}" destId="{FBE1F0FC-D8E3-46C3-9D35-5008E70D7A56}" srcOrd="1" destOrd="0" presId="urn:microsoft.com/office/officeart/2008/layout/LinedList"/>
    <dgm:cxn modelId="{D68218F1-5AB8-4EED-A1E8-6363FBA45775}" type="presParOf" srcId="{FBE1F0FC-D8E3-46C3-9D35-5008E70D7A56}" destId="{0C067DE3-4D8A-4CCF-B298-C522381D2BE9}" srcOrd="0" destOrd="0" presId="urn:microsoft.com/office/officeart/2008/layout/LinedList"/>
    <dgm:cxn modelId="{1C18E92A-E487-414D-8440-0F5E231957E0}" type="presParOf" srcId="{FBE1F0FC-D8E3-46C3-9D35-5008E70D7A56}" destId="{720545BB-75F3-4CBA-BDB2-F768005BF2D5}" srcOrd="1" destOrd="0" presId="urn:microsoft.com/office/officeart/2008/layout/LinedList"/>
    <dgm:cxn modelId="{D656B978-19E0-4162-81DD-25D745D323B3}" type="presParOf" srcId="{720545BB-75F3-4CBA-BDB2-F768005BF2D5}" destId="{DFA943B5-03E9-4EFB-B9C1-F6CE91484E1A}" srcOrd="0" destOrd="0" presId="urn:microsoft.com/office/officeart/2008/layout/LinedList"/>
    <dgm:cxn modelId="{E7096AA8-6DFD-442B-8263-6CDA3130DBE1}" type="presParOf" srcId="{720545BB-75F3-4CBA-BDB2-F768005BF2D5}" destId="{A17F354A-AD41-4B5C-BE56-B929BFDA0B3A}" srcOrd="1" destOrd="0" presId="urn:microsoft.com/office/officeart/2008/layout/LinedList"/>
    <dgm:cxn modelId="{0CC7B534-1A5B-45B9-AB66-BB6C11852E15}" type="presParOf" srcId="{720545BB-75F3-4CBA-BDB2-F768005BF2D5}" destId="{09004E77-16B0-416E-9F99-AE068EF07BEE}" srcOrd="2" destOrd="0" presId="urn:microsoft.com/office/officeart/2008/layout/LinedList"/>
    <dgm:cxn modelId="{178BE7BC-45B0-450A-A839-7CCEECD48CBC}" type="presParOf" srcId="{FBE1F0FC-D8E3-46C3-9D35-5008E70D7A56}" destId="{30AD2236-5907-4E75-8161-350C313F3522}" srcOrd="2" destOrd="0" presId="urn:microsoft.com/office/officeart/2008/layout/LinedList"/>
    <dgm:cxn modelId="{4C838546-915E-43F7-8D85-80A4F9B9EB76}" type="presParOf" srcId="{FBE1F0FC-D8E3-46C3-9D35-5008E70D7A56}" destId="{68A03BB9-50C2-4B1B-8CCD-4C11DDF495FF}" srcOrd="3" destOrd="0" presId="urn:microsoft.com/office/officeart/2008/layout/LinedList"/>
    <dgm:cxn modelId="{C9A7C633-2674-446C-AB84-4AF745809BDC}" type="presParOf" srcId="{A7487216-2451-4712-A127-796517E144F9}" destId="{5E07765C-435F-4FC3-9883-23E1D393A182}" srcOrd="6" destOrd="0" presId="urn:microsoft.com/office/officeart/2008/layout/LinedList"/>
    <dgm:cxn modelId="{42917FA3-199B-41EC-82B7-56C67F25FEB2}" type="presParOf" srcId="{A7487216-2451-4712-A127-796517E144F9}" destId="{76C5BCAD-4749-4193-8ABE-919C6C00F2AD}" srcOrd="7" destOrd="0" presId="urn:microsoft.com/office/officeart/2008/layout/LinedList"/>
    <dgm:cxn modelId="{79A93EAE-DFD1-4FDA-BD2E-A035F19CE357}" type="presParOf" srcId="{76C5BCAD-4749-4193-8ABE-919C6C00F2AD}" destId="{FD9D2208-BAEC-4131-A1FC-FC19B3127582}" srcOrd="0" destOrd="0" presId="urn:microsoft.com/office/officeart/2008/layout/LinedList"/>
    <dgm:cxn modelId="{93E6160A-E14A-4EE6-9805-5F0291AD1A3D}" type="presParOf" srcId="{76C5BCAD-4749-4193-8ABE-919C6C00F2AD}" destId="{390FB9A9-1A1B-4F5D-B461-4C249273EDB0}" srcOrd="1" destOrd="0" presId="urn:microsoft.com/office/officeart/2008/layout/LinedList"/>
    <dgm:cxn modelId="{9C8E1E8B-FD6A-4CC5-9B3C-41F8B182A480}" type="presParOf" srcId="{390FB9A9-1A1B-4F5D-B461-4C249273EDB0}" destId="{0C53B6B1-DB8F-4D53-8DFB-16BD586C5523}" srcOrd="0" destOrd="0" presId="urn:microsoft.com/office/officeart/2008/layout/LinedList"/>
    <dgm:cxn modelId="{21B7E82B-05A5-49D3-8267-C5E72CA487DA}" type="presParOf" srcId="{390FB9A9-1A1B-4F5D-B461-4C249273EDB0}" destId="{EA4B3FA1-94A3-41B1-91C9-356CE9D66596}" srcOrd="1" destOrd="0" presId="urn:microsoft.com/office/officeart/2008/layout/LinedList"/>
    <dgm:cxn modelId="{EFCB6297-CD30-47B7-9C25-79D3CD930658}" type="presParOf" srcId="{EA4B3FA1-94A3-41B1-91C9-356CE9D66596}" destId="{D0EE1D0D-3BFB-4CF1-97D1-67EFF69068B3}" srcOrd="0" destOrd="0" presId="urn:microsoft.com/office/officeart/2008/layout/LinedList"/>
    <dgm:cxn modelId="{032D3963-5003-442B-A945-90BA84D134DF}" type="presParOf" srcId="{EA4B3FA1-94A3-41B1-91C9-356CE9D66596}" destId="{30C84BA6-4B4A-4A6D-9BB8-DE47B976FE59}" srcOrd="1" destOrd="0" presId="urn:microsoft.com/office/officeart/2008/layout/LinedList"/>
    <dgm:cxn modelId="{66D8B128-B405-49CA-80D9-77E906F69884}" type="presParOf" srcId="{EA4B3FA1-94A3-41B1-91C9-356CE9D66596}" destId="{C457C60B-190C-4B41-8EDE-BFD37DC090AD}" srcOrd="2" destOrd="0" presId="urn:microsoft.com/office/officeart/2008/layout/LinedList"/>
    <dgm:cxn modelId="{15287A69-DEEB-4DE0-9A47-7938E6A7CDF3}" type="presParOf" srcId="{390FB9A9-1A1B-4F5D-B461-4C249273EDB0}" destId="{BE4793D9-4B37-44E4-AC9F-FB4F52322A90}" srcOrd="2" destOrd="0" presId="urn:microsoft.com/office/officeart/2008/layout/LinedList"/>
    <dgm:cxn modelId="{EE3D61BC-6F24-444F-8796-A3785D31DD2B}" type="presParOf" srcId="{390FB9A9-1A1B-4F5D-B461-4C249273EDB0}" destId="{0F2526C1-216C-4C23-BD29-A732C6BE5369}" srcOrd="3" destOrd="0" presId="urn:microsoft.com/office/officeart/2008/layout/LinedList"/>
    <dgm:cxn modelId="{995A3A91-857F-4B13-B812-6C34B022DAB7}" type="presParOf" srcId="{A7487216-2451-4712-A127-796517E144F9}" destId="{C19625AA-8DDE-4422-9FB2-DCF60110F1D2}" srcOrd="8" destOrd="0" presId="urn:microsoft.com/office/officeart/2008/layout/LinedList"/>
    <dgm:cxn modelId="{31739767-8075-478D-8A01-45D839481F9D}" type="presParOf" srcId="{A7487216-2451-4712-A127-796517E144F9}" destId="{E909A5E5-97DB-4BA7-8CB5-0006B6D3A9FF}" srcOrd="9" destOrd="0" presId="urn:microsoft.com/office/officeart/2008/layout/LinedList"/>
    <dgm:cxn modelId="{718C13CC-5ECD-4C2F-A1E8-55A5EC870CC9}" type="presParOf" srcId="{E909A5E5-97DB-4BA7-8CB5-0006B6D3A9FF}" destId="{010447E1-8F5A-40FD-AE0D-5FDDFC4927C7}" srcOrd="0" destOrd="0" presId="urn:microsoft.com/office/officeart/2008/layout/LinedList"/>
    <dgm:cxn modelId="{05B0D5C5-3612-4D71-AE17-F454ACCF5249}" type="presParOf" srcId="{E909A5E5-97DB-4BA7-8CB5-0006B6D3A9FF}" destId="{C2292CBE-7E95-4690-AE4F-F646610DD431}" srcOrd="1" destOrd="0" presId="urn:microsoft.com/office/officeart/2008/layout/LinedList"/>
    <dgm:cxn modelId="{2DB49989-17BD-4745-B987-2371D6980400}" type="presParOf" srcId="{C2292CBE-7E95-4690-AE4F-F646610DD431}" destId="{2AD4CAA9-BA60-4877-9B4F-DA4554FCD796}" srcOrd="0" destOrd="0" presId="urn:microsoft.com/office/officeart/2008/layout/LinedList"/>
    <dgm:cxn modelId="{86BA71E5-8AA0-4D61-B3EF-67EDA82688C1}" type="presParOf" srcId="{C2292CBE-7E95-4690-AE4F-F646610DD431}" destId="{18AA10F0-2F3B-4A6F-A1C6-2D990DFA908A}" srcOrd="1" destOrd="0" presId="urn:microsoft.com/office/officeart/2008/layout/LinedList"/>
    <dgm:cxn modelId="{65832C4F-751D-4D1E-B638-FABE8F86EC55}" type="presParOf" srcId="{18AA10F0-2F3B-4A6F-A1C6-2D990DFA908A}" destId="{F7CB12C7-7EF3-4F38-9281-9254A4E2335B}" srcOrd="0" destOrd="0" presId="urn:microsoft.com/office/officeart/2008/layout/LinedList"/>
    <dgm:cxn modelId="{7253359B-155D-4200-8C2F-A627DBF732F5}" type="presParOf" srcId="{18AA10F0-2F3B-4A6F-A1C6-2D990DFA908A}" destId="{31317B32-EBE8-4DEF-A5AF-D9F7DE2F2789}" srcOrd="1" destOrd="0" presId="urn:microsoft.com/office/officeart/2008/layout/LinedList"/>
    <dgm:cxn modelId="{2F54881F-59AA-4035-9219-80033D483E4A}" type="presParOf" srcId="{18AA10F0-2F3B-4A6F-A1C6-2D990DFA908A}" destId="{EA2FA5DE-2230-4F27-997B-726F12748227}" srcOrd="2" destOrd="0" presId="urn:microsoft.com/office/officeart/2008/layout/LinedList"/>
    <dgm:cxn modelId="{35AD60AE-18AC-4EB7-B6DF-6C66FD690109}" type="presParOf" srcId="{C2292CBE-7E95-4690-AE4F-F646610DD431}" destId="{E4ADC69F-D789-4B6D-846F-68748774EBC4}" srcOrd="2" destOrd="0" presId="urn:microsoft.com/office/officeart/2008/layout/LinedList"/>
    <dgm:cxn modelId="{1CAB902D-F585-48E4-98A4-3F348E7AFA31}" type="presParOf" srcId="{C2292CBE-7E95-4690-AE4F-F646610DD431}" destId="{50D98D69-BBB8-4FCE-8388-BB59C30A0D8A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F0915F-B6FE-4BE1-80B5-218C2B0506FF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91EB4CB-9CE3-4A1B-B9CA-E1AC01E2427A}">
      <dgm:prSet/>
      <dgm:spPr/>
      <dgm:t>
        <a:bodyPr/>
        <a:lstStyle/>
        <a:p>
          <a:r>
            <a:rPr lang="en-US" b="0" i="0"/>
            <a:t>A part of many computer vision applications</a:t>
          </a:r>
          <a:endParaRPr lang="en-US"/>
        </a:p>
      </dgm:t>
    </dgm:pt>
    <dgm:pt modelId="{C8C624F3-E38A-4F6C-832A-6474BF0F3929}" type="parTrans" cxnId="{AABFACD8-6330-422E-AAB0-8D88302A091F}">
      <dgm:prSet/>
      <dgm:spPr/>
      <dgm:t>
        <a:bodyPr/>
        <a:lstStyle/>
        <a:p>
          <a:endParaRPr lang="en-US"/>
        </a:p>
      </dgm:t>
    </dgm:pt>
    <dgm:pt modelId="{9B34FFE5-C7B5-4D4A-8167-8E4A913535B3}" type="sibTrans" cxnId="{AABFACD8-6330-422E-AAB0-8D88302A091F}">
      <dgm:prSet/>
      <dgm:spPr/>
      <dgm:t>
        <a:bodyPr/>
        <a:lstStyle/>
        <a:p>
          <a:endParaRPr lang="en-US"/>
        </a:p>
      </dgm:t>
    </dgm:pt>
    <dgm:pt modelId="{BE8C85F8-862E-42BC-8462-0E139F3990E4}">
      <dgm:prSet/>
      <dgm:spPr/>
      <dgm:t>
        <a:bodyPr/>
        <a:lstStyle/>
        <a:p>
          <a:r>
            <a:rPr lang="en-US" b="0" i="0"/>
            <a:t>The task of establishing correspondences between two images of the same scene/object</a:t>
          </a:r>
          <a:endParaRPr lang="en-US"/>
        </a:p>
      </dgm:t>
    </dgm:pt>
    <dgm:pt modelId="{313CB05F-7DD3-4192-922B-FF1398A97648}" type="parTrans" cxnId="{480525C5-18E8-4B56-A9B0-089E54357E7A}">
      <dgm:prSet/>
      <dgm:spPr/>
      <dgm:t>
        <a:bodyPr/>
        <a:lstStyle/>
        <a:p>
          <a:endParaRPr lang="en-US"/>
        </a:p>
      </dgm:t>
    </dgm:pt>
    <dgm:pt modelId="{3F2E4735-05A4-4F16-91AF-398055530A1D}" type="sibTrans" cxnId="{480525C5-18E8-4B56-A9B0-089E54357E7A}">
      <dgm:prSet/>
      <dgm:spPr/>
      <dgm:t>
        <a:bodyPr/>
        <a:lstStyle/>
        <a:p>
          <a:endParaRPr lang="en-US"/>
        </a:p>
      </dgm:t>
    </dgm:pt>
    <dgm:pt modelId="{BB1940C6-3575-492E-AC5A-508A07CE58D4}">
      <dgm:prSet/>
      <dgm:spPr/>
      <dgm:t>
        <a:bodyPr/>
        <a:lstStyle/>
        <a:p>
          <a:r>
            <a:rPr lang="en-US"/>
            <a:t>T</a:t>
          </a:r>
          <a:r>
            <a:rPr lang="en-US" b="0" i="0"/>
            <a:t>he performance of matching methods based on interest points depends on both the properties of the underlying interest points and the choice of associated image descriptors</a:t>
          </a:r>
          <a:endParaRPr lang="en-US"/>
        </a:p>
      </dgm:t>
    </dgm:pt>
    <dgm:pt modelId="{1EA781B9-2E3B-4CB0-91F8-77E713BAF1F3}" type="parTrans" cxnId="{26F5E64C-615C-46DF-BF0F-43504E282145}">
      <dgm:prSet/>
      <dgm:spPr/>
      <dgm:t>
        <a:bodyPr/>
        <a:lstStyle/>
        <a:p>
          <a:endParaRPr lang="en-US"/>
        </a:p>
      </dgm:t>
    </dgm:pt>
    <dgm:pt modelId="{8AAC211C-99E9-4325-B3CB-2CDE28EEFB8B}" type="sibTrans" cxnId="{26F5E64C-615C-46DF-BF0F-43504E282145}">
      <dgm:prSet/>
      <dgm:spPr/>
      <dgm:t>
        <a:bodyPr/>
        <a:lstStyle/>
        <a:p>
          <a:endParaRPr lang="en-US"/>
        </a:p>
      </dgm:t>
    </dgm:pt>
    <dgm:pt modelId="{A1B8BE76-89FF-4492-9BF1-EDDEBD8F63C1}">
      <dgm:prSet/>
      <dgm:spPr/>
      <dgm:t>
        <a:bodyPr/>
        <a:lstStyle/>
        <a:p>
          <a:r>
            <a:rPr lang="en-US" dirty="0"/>
            <a:t>D</a:t>
          </a:r>
          <a:r>
            <a:rPr lang="en-US" b="0" i="0" dirty="0"/>
            <a:t>etectors and descriptors appropriate for images contents shall be used in applications</a:t>
          </a:r>
          <a:endParaRPr lang="en-US" dirty="0"/>
        </a:p>
      </dgm:t>
    </dgm:pt>
    <dgm:pt modelId="{D15EA63A-4077-495D-B947-2806BD5BAD4D}" type="parTrans" cxnId="{7EA3A84F-C1A0-4D39-849F-32B8C7CB46CA}">
      <dgm:prSet/>
      <dgm:spPr/>
      <dgm:t>
        <a:bodyPr/>
        <a:lstStyle/>
        <a:p>
          <a:endParaRPr lang="en-US"/>
        </a:p>
      </dgm:t>
    </dgm:pt>
    <dgm:pt modelId="{BD0750EB-899D-4CA1-82A7-A5D47F48D7E7}" type="sibTrans" cxnId="{7EA3A84F-C1A0-4D39-849F-32B8C7CB46CA}">
      <dgm:prSet/>
      <dgm:spPr/>
      <dgm:t>
        <a:bodyPr/>
        <a:lstStyle/>
        <a:p>
          <a:endParaRPr lang="en-US"/>
        </a:p>
      </dgm:t>
    </dgm:pt>
    <dgm:pt modelId="{D5208A97-EBDB-4689-80CE-C184A0952654}" type="pres">
      <dgm:prSet presAssocID="{22F0915F-B6FE-4BE1-80B5-218C2B0506FF}" presName="vert0" presStyleCnt="0">
        <dgm:presLayoutVars>
          <dgm:dir/>
          <dgm:animOne val="branch"/>
          <dgm:animLvl val="lvl"/>
        </dgm:presLayoutVars>
      </dgm:prSet>
      <dgm:spPr/>
    </dgm:pt>
    <dgm:pt modelId="{D64BD8AE-A6A2-4BA4-92CC-DEF9F91BCAA5}" type="pres">
      <dgm:prSet presAssocID="{D91EB4CB-9CE3-4A1B-B9CA-E1AC01E2427A}" presName="thickLine" presStyleLbl="alignNode1" presStyleIdx="0" presStyleCnt="4"/>
      <dgm:spPr/>
    </dgm:pt>
    <dgm:pt modelId="{0EF1728C-3D05-4DF2-8845-9D476ED7792D}" type="pres">
      <dgm:prSet presAssocID="{D91EB4CB-9CE3-4A1B-B9CA-E1AC01E2427A}" presName="horz1" presStyleCnt="0"/>
      <dgm:spPr/>
    </dgm:pt>
    <dgm:pt modelId="{082BABF3-B137-4853-B46E-5D4ECECC0FA4}" type="pres">
      <dgm:prSet presAssocID="{D91EB4CB-9CE3-4A1B-B9CA-E1AC01E2427A}" presName="tx1" presStyleLbl="revTx" presStyleIdx="0" presStyleCnt="4"/>
      <dgm:spPr/>
    </dgm:pt>
    <dgm:pt modelId="{AC76A070-1F8F-4F72-BDAE-70A25AB25964}" type="pres">
      <dgm:prSet presAssocID="{D91EB4CB-9CE3-4A1B-B9CA-E1AC01E2427A}" presName="vert1" presStyleCnt="0"/>
      <dgm:spPr/>
    </dgm:pt>
    <dgm:pt modelId="{3AE95701-A0C0-45F5-935C-91BEBCDB217C}" type="pres">
      <dgm:prSet presAssocID="{BE8C85F8-862E-42BC-8462-0E139F3990E4}" presName="thickLine" presStyleLbl="alignNode1" presStyleIdx="1" presStyleCnt="4"/>
      <dgm:spPr/>
    </dgm:pt>
    <dgm:pt modelId="{856565A3-7070-4575-A72E-5326D81D401B}" type="pres">
      <dgm:prSet presAssocID="{BE8C85F8-862E-42BC-8462-0E139F3990E4}" presName="horz1" presStyleCnt="0"/>
      <dgm:spPr/>
    </dgm:pt>
    <dgm:pt modelId="{C577955B-CBD2-4E89-BBC7-57C19CD3B069}" type="pres">
      <dgm:prSet presAssocID="{BE8C85F8-862E-42BC-8462-0E139F3990E4}" presName="tx1" presStyleLbl="revTx" presStyleIdx="1" presStyleCnt="4"/>
      <dgm:spPr/>
    </dgm:pt>
    <dgm:pt modelId="{63C87741-304A-4092-985A-AD6EF355A7E2}" type="pres">
      <dgm:prSet presAssocID="{BE8C85F8-862E-42BC-8462-0E139F3990E4}" presName="vert1" presStyleCnt="0"/>
      <dgm:spPr/>
    </dgm:pt>
    <dgm:pt modelId="{B19A64B5-715A-40D3-A7F2-1031C48DDFD5}" type="pres">
      <dgm:prSet presAssocID="{BB1940C6-3575-492E-AC5A-508A07CE58D4}" presName="thickLine" presStyleLbl="alignNode1" presStyleIdx="2" presStyleCnt="4"/>
      <dgm:spPr/>
    </dgm:pt>
    <dgm:pt modelId="{7B957257-C0C6-44B3-9398-C1AF8E9F2E2F}" type="pres">
      <dgm:prSet presAssocID="{BB1940C6-3575-492E-AC5A-508A07CE58D4}" presName="horz1" presStyleCnt="0"/>
      <dgm:spPr/>
    </dgm:pt>
    <dgm:pt modelId="{4CB57340-B660-4ACC-8444-170A96BB7264}" type="pres">
      <dgm:prSet presAssocID="{BB1940C6-3575-492E-AC5A-508A07CE58D4}" presName="tx1" presStyleLbl="revTx" presStyleIdx="2" presStyleCnt="4"/>
      <dgm:spPr/>
    </dgm:pt>
    <dgm:pt modelId="{ED602DD0-47F6-42AA-8543-6B781608333F}" type="pres">
      <dgm:prSet presAssocID="{BB1940C6-3575-492E-AC5A-508A07CE58D4}" presName="vert1" presStyleCnt="0"/>
      <dgm:spPr/>
    </dgm:pt>
    <dgm:pt modelId="{D5F7B310-7B51-43AC-9110-CF233C54A422}" type="pres">
      <dgm:prSet presAssocID="{A1B8BE76-89FF-4492-9BF1-EDDEBD8F63C1}" presName="thickLine" presStyleLbl="alignNode1" presStyleIdx="3" presStyleCnt="4"/>
      <dgm:spPr/>
    </dgm:pt>
    <dgm:pt modelId="{5A39058B-8E4E-42D0-897D-6B84700DEF40}" type="pres">
      <dgm:prSet presAssocID="{A1B8BE76-89FF-4492-9BF1-EDDEBD8F63C1}" presName="horz1" presStyleCnt="0"/>
      <dgm:spPr/>
    </dgm:pt>
    <dgm:pt modelId="{9218C282-58AA-4BCF-BA25-C92D51B2D639}" type="pres">
      <dgm:prSet presAssocID="{A1B8BE76-89FF-4492-9BF1-EDDEBD8F63C1}" presName="tx1" presStyleLbl="revTx" presStyleIdx="3" presStyleCnt="4"/>
      <dgm:spPr/>
    </dgm:pt>
    <dgm:pt modelId="{280DE062-FF46-41E3-930D-8A3DA56B0F1A}" type="pres">
      <dgm:prSet presAssocID="{A1B8BE76-89FF-4492-9BF1-EDDEBD8F63C1}" presName="vert1" presStyleCnt="0"/>
      <dgm:spPr/>
    </dgm:pt>
  </dgm:ptLst>
  <dgm:cxnLst>
    <dgm:cxn modelId="{26F5E64C-615C-46DF-BF0F-43504E282145}" srcId="{22F0915F-B6FE-4BE1-80B5-218C2B0506FF}" destId="{BB1940C6-3575-492E-AC5A-508A07CE58D4}" srcOrd="2" destOrd="0" parTransId="{1EA781B9-2E3B-4CB0-91F8-77E713BAF1F3}" sibTransId="{8AAC211C-99E9-4325-B3CB-2CDE28EEFB8B}"/>
    <dgm:cxn modelId="{7EA3A84F-C1A0-4D39-849F-32B8C7CB46CA}" srcId="{22F0915F-B6FE-4BE1-80B5-218C2B0506FF}" destId="{A1B8BE76-89FF-4492-9BF1-EDDEBD8F63C1}" srcOrd="3" destOrd="0" parTransId="{D15EA63A-4077-495D-B947-2806BD5BAD4D}" sibTransId="{BD0750EB-899D-4CA1-82A7-A5D47F48D7E7}"/>
    <dgm:cxn modelId="{276D4673-8800-4AE2-9772-FBE8B64C2093}" type="presOf" srcId="{22F0915F-B6FE-4BE1-80B5-218C2B0506FF}" destId="{D5208A97-EBDB-4689-80CE-C184A0952654}" srcOrd="0" destOrd="0" presId="urn:microsoft.com/office/officeart/2008/layout/LinedList"/>
    <dgm:cxn modelId="{F427E759-96CE-4BD6-9FA7-74892DDFC737}" type="presOf" srcId="{BB1940C6-3575-492E-AC5A-508A07CE58D4}" destId="{4CB57340-B660-4ACC-8444-170A96BB7264}" srcOrd="0" destOrd="0" presId="urn:microsoft.com/office/officeart/2008/layout/LinedList"/>
    <dgm:cxn modelId="{725312C0-E663-4848-A61E-17C190043313}" type="presOf" srcId="{D91EB4CB-9CE3-4A1B-B9CA-E1AC01E2427A}" destId="{082BABF3-B137-4853-B46E-5D4ECECC0FA4}" srcOrd="0" destOrd="0" presId="urn:microsoft.com/office/officeart/2008/layout/LinedList"/>
    <dgm:cxn modelId="{480525C5-18E8-4B56-A9B0-089E54357E7A}" srcId="{22F0915F-B6FE-4BE1-80B5-218C2B0506FF}" destId="{BE8C85F8-862E-42BC-8462-0E139F3990E4}" srcOrd="1" destOrd="0" parTransId="{313CB05F-7DD3-4192-922B-FF1398A97648}" sibTransId="{3F2E4735-05A4-4F16-91AF-398055530A1D}"/>
    <dgm:cxn modelId="{AABFACD8-6330-422E-AAB0-8D88302A091F}" srcId="{22F0915F-B6FE-4BE1-80B5-218C2B0506FF}" destId="{D91EB4CB-9CE3-4A1B-B9CA-E1AC01E2427A}" srcOrd="0" destOrd="0" parTransId="{C8C624F3-E38A-4F6C-832A-6474BF0F3929}" sibTransId="{9B34FFE5-C7B5-4D4A-8167-8E4A913535B3}"/>
    <dgm:cxn modelId="{98F5A1F3-E706-49BF-A9CF-60E74A67FE06}" type="presOf" srcId="{BE8C85F8-862E-42BC-8462-0E139F3990E4}" destId="{C577955B-CBD2-4E89-BBC7-57C19CD3B069}" srcOrd="0" destOrd="0" presId="urn:microsoft.com/office/officeart/2008/layout/LinedList"/>
    <dgm:cxn modelId="{D40743F7-EF5B-4881-8019-3449BD488DA4}" type="presOf" srcId="{A1B8BE76-89FF-4492-9BF1-EDDEBD8F63C1}" destId="{9218C282-58AA-4BCF-BA25-C92D51B2D639}" srcOrd="0" destOrd="0" presId="urn:microsoft.com/office/officeart/2008/layout/LinedList"/>
    <dgm:cxn modelId="{DBAA9C33-08E0-4029-8B53-C0D5E4A75450}" type="presParOf" srcId="{D5208A97-EBDB-4689-80CE-C184A0952654}" destId="{D64BD8AE-A6A2-4BA4-92CC-DEF9F91BCAA5}" srcOrd="0" destOrd="0" presId="urn:microsoft.com/office/officeart/2008/layout/LinedList"/>
    <dgm:cxn modelId="{4E68DF29-F742-4339-AB54-B8DBEB25A35E}" type="presParOf" srcId="{D5208A97-EBDB-4689-80CE-C184A0952654}" destId="{0EF1728C-3D05-4DF2-8845-9D476ED7792D}" srcOrd="1" destOrd="0" presId="urn:microsoft.com/office/officeart/2008/layout/LinedList"/>
    <dgm:cxn modelId="{8220C8A8-A70A-4770-AE31-6CB59D09CC51}" type="presParOf" srcId="{0EF1728C-3D05-4DF2-8845-9D476ED7792D}" destId="{082BABF3-B137-4853-B46E-5D4ECECC0FA4}" srcOrd="0" destOrd="0" presId="urn:microsoft.com/office/officeart/2008/layout/LinedList"/>
    <dgm:cxn modelId="{D9881FE9-799B-4277-9433-0115FE8DC711}" type="presParOf" srcId="{0EF1728C-3D05-4DF2-8845-9D476ED7792D}" destId="{AC76A070-1F8F-4F72-BDAE-70A25AB25964}" srcOrd="1" destOrd="0" presId="urn:microsoft.com/office/officeart/2008/layout/LinedList"/>
    <dgm:cxn modelId="{D8105938-48E5-4B49-B4EB-AE752AD60B1D}" type="presParOf" srcId="{D5208A97-EBDB-4689-80CE-C184A0952654}" destId="{3AE95701-A0C0-45F5-935C-91BEBCDB217C}" srcOrd="2" destOrd="0" presId="urn:microsoft.com/office/officeart/2008/layout/LinedList"/>
    <dgm:cxn modelId="{F06C53E4-14DF-46E8-BE9D-63EF2F2E3135}" type="presParOf" srcId="{D5208A97-EBDB-4689-80CE-C184A0952654}" destId="{856565A3-7070-4575-A72E-5326D81D401B}" srcOrd="3" destOrd="0" presId="urn:microsoft.com/office/officeart/2008/layout/LinedList"/>
    <dgm:cxn modelId="{A51260F1-24FE-4C44-9443-30BD6753AF1C}" type="presParOf" srcId="{856565A3-7070-4575-A72E-5326D81D401B}" destId="{C577955B-CBD2-4E89-BBC7-57C19CD3B069}" srcOrd="0" destOrd="0" presId="urn:microsoft.com/office/officeart/2008/layout/LinedList"/>
    <dgm:cxn modelId="{9FDD7FCD-974D-4FA0-9ED2-E64C0E5047CC}" type="presParOf" srcId="{856565A3-7070-4575-A72E-5326D81D401B}" destId="{63C87741-304A-4092-985A-AD6EF355A7E2}" srcOrd="1" destOrd="0" presId="urn:microsoft.com/office/officeart/2008/layout/LinedList"/>
    <dgm:cxn modelId="{64931AD8-32D6-4C8C-A413-AFC5A6B45ABB}" type="presParOf" srcId="{D5208A97-EBDB-4689-80CE-C184A0952654}" destId="{B19A64B5-715A-40D3-A7F2-1031C48DDFD5}" srcOrd="4" destOrd="0" presId="urn:microsoft.com/office/officeart/2008/layout/LinedList"/>
    <dgm:cxn modelId="{52BEFB10-ADE2-4A0A-B808-571FCEB54CB5}" type="presParOf" srcId="{D5208A97-EBDB-4689-80CE-C184A0952654}" destId="{7B957257-C0C6-44B3-9398-C1AF8E9F2E2F}" srcOrd="5" destOrd="0" presId="urn:microsoft.com/office/officeart/2008/layout/LinedList"/>
    <dgm:cxn modelId="{72CA814F-2A55-46B6-848A-7F2DCA1405AF}" type="presParOf" srcId="{7B957257-C0C6-44B3-9398-C1AF8E9F2E2F}" destId="{4CB57340-B660-4ACC-8444-170A96BB7264}" srcOrd="0" destOrd="0" presId="urn:microsoft.com/office/officeart/2008/layout/LinedList"/>
    <dgm:cxn modelId="{1E044B20-E2A6-4260-8155-FA9FA194C148}" type="presParOf" srcId="{7B957257-C0C6-44B3-9398-C1AF8E9F2E2F}" destId="{ED602DD0-47F6-42AA-8543-6B781608333F}" srcOrd="1" destOrd="0" presId="urn:microsoft.com/office/officeart/2008/layout/LinedList"/>
    <dgm:cxn modelId="{AFDE3EE8-3C59-4B0A-B832-0905A890A932}" type="presParOf" srcId="{D5208A97-EBDB-4689-80CE-C184A0952654}" destId="{D5F7B310-7B51-43AC-9110-CF233C54A422}" srcOrd="6" destOrd="0" presId="urn:microsoft.com/office/officeart/2008/layout/LinedList"/>
    <dgm:cxn modelId="{DBF29AE0-9F40-47E1-A404-63B063A496A4}" type="presParOf" srcId="{D5208A97-EBDB-4689-80CE-C184A0952654}" destId="{5A39058B-8E4E-42D0-897D-6B84700DEF40}" srcOrd="7" destOrd="0" presId="urn:microsoft.com/office/officeart/2008/layout/LinedList"/>
    <dgm:cxn modelId="{8B52B737-A913-4918-9165-3A4E8197880D}" type="presParOf" srcId="{5A39058B-8E4E-42D0-897D-6B84700DEF40}" destId="{9218C282-58AA-4BCF-BA25-C92D51B2D639}" srcOrd="0" destOrd="0" presId="urn:microsoft.com/office/officeart/2008/layout/LinedList"/>
    <dgm:cxn modelId="{0D87DD09-EF97-4C55-94C5-824D15712FE5}" type="presParOf" srcId="{5A39058B-8E4E-42D0-897D-6B84700DEF40}" destId="{280DE062-FF46-41E3-930D-8A3DA56B0F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C5B0F-8F8D-4A0C-9786-A7BD87B0FE61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F2F93BE-EB47-4555-BC28-7A91B092CA8A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Automate object tracking</a:t>
          </a:r>
          <a:endParaRPr lang="en-US" sz="2500" kern="1200"/>
        </a:p>
      </dsp:txBody>
      <dsp:txXfrm>
        <a:off x="0" y="0"/>
        <a:ext cx="10515600" cy="543917"/>
      </dsp:txXfrm>
    </dsp:sp>
    <dsp:sp modelId="{DDA6DC63-D6A3-4A4F-A0D7-BE6E2DA23601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E9CF0C-DC26-499D-9E78-008C1CB5C47D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Point matching for computing disparity</a:t>
          </a:r>
          <a:endParaRPr lang="en-US" sz="2500" kern="1200"/>
        </a:p>
      </dsp:txBody>
      <dsp:txXfrm>
        <a:off x="0" y="543917"/>
        <a:ext cx="10515600" cy="543917"/>
      </dsp:txXfrm>
    </dsp:sp>
    <dsp:sp modelId="{80AD49A0-6A2B-4FFA-8C63-B96FF3D92B20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95F7FC-DD21-406D-BDCF-561C0E85EEBA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Stereo calibration (Estimation of the fundamental matrix)</a:t>
          </a:r>
          <a:endParaRPr lang="en-US" sz="2500" kern="1200"/>
        </a:p>
      </dsp:txBody>
      <dsp:txXfrm>
        <a:off x="0" y="1087834"/>
        <a:ext cx="10515600" cy="543917"/>
      </dsp:txXfrm>
    </dsp:sp>
    <dsp:sp modelId="{58ECD6BB-9F98-435B-87F4-613C3E909353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EAAC59-F069-47E7-B485-86629C6B0677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Motion-based segmentation</a:t>
          </a:r>
          <a:endParaRPr lang="en-US" sz="2500" kern="1200"/>
        </a:p>
      </dsp:txBody>
      <dsp:txXfrm>
        <a:off x="0" y="1631751"/>
        <a:ext cx="10515600" cy="543917"/>
      </dsp:txXfrm>
    </dsp:sp>
    <dsp:sp modelId="{2E164645-1F42-403A-8992-10F0BBC8B23C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C1AB13-3A7B-40D7-B9D3-68D7719BAF81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Recognition</a:t>
          </a:r>
          <a:endParaRPr lang="en-US" sz="2500" kern="1200"/>
        </a:p>
      </dsp:txBody>
      <dsp:txXfrm>
        <a:off x="0" y="2175669"/>
        <a:ext cx="10515600" cy="543917"/>
      </dsp:txXfrm>
    </dsp:sp>
    <dsp:sp modelId="{9EB7F082-3C40-46E7-B080-303C456A3D86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4F2BC7-16B5-440E-A066-DF5FFA5D15F4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3D object reconstruction</a:t>
          </a:r>
          <a:endParaRPr lang="en-US" sz="2500" kern="1200"/>
        </a:p>
      </dsp:txBody>
      <dsp:txXfrm>
        <a:off x="0" y="2719586"/>
        <a:ext cx="10515600" cy="543917"/>
      </dsp:txXfrm>
    </dsp:sp>
    <dsp:sp modelId="{A8728DFB-C5B4-43B9-97BC-05BBCBB1F0B6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B6B70B-EE39-4FBF-B741-635D0A2FE294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Robot navigation</a:t>
          </a:r>
          <a:endParaRPr lang="en-US" sz="2500" kern="1200"/>
        </a:p>
      </dsp:txBody>
      <dsp:txXfrm>
        <a:off x="0" y="3263503"/>
        <a:ext cx="10515600" cy="543917"/>
      </dsp:txXfrm>
    </dsp:sp>
    <dsp:sp modelId="{85FDD6D4-2CC8-441C-B422-B13417A5EDD8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7A5AC9-7E55-4CE1-9BFE-091559B05284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Image retrieval and indexing</a:t>
          </a:r>
          <a:endParaRPr lang="en-US" sz="2500" kern="1200"/>
        </a:p>
      </dsp:txBody>
      <dsp:txXfrm>
        <a:off x="0" y="3807420"/>
        <a:ext cx="10515600" cy="5439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277A6-2501-40EF-902B-2B01DE0BE4D6}">
      <dsp:nvSpPr>
        <dsp:cNvPr id="0" name=""/>
        <dsp:cNvSpPr/>
      </dsp:nvSpPr>
      <dsp:spPr>
        <a:xfrm>
          <a:off x="0" y="801164"/>
          <a:ext cx="6377769" cy="147907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01F91E-D590-4FC9-B55C-4F5C47D81266}">
      <dsp:nvSpPr>
        <dsp:cNvPr id="0" name=""/>
        <dsp:cNvSpPr/>
      </dsp:nvSpPr>
      <dsp:spPr>
        <a:xfrm>
          <a:off x="447419" y="1133956"/>
          <a:ext cx="813490" cy="8134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5F748-DD9F-48DE-8515-99275DC48EF4}">
      <dsp:nvSpPr>
        <dsp:cNvPr id="0" name=""/>
        <dsp:cNvSpPr/>
      </dsp:nvSpPr>
      <dsp:spPr>
        <a:xfrm>
          <a:off x="1708330" y="801164"/>
          <a:ext cx="4669438" cy="147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35" tIns="156535" rIns="156535" bIns="1565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Brute-Force Matcher</a:t>
          </a:r>
          <a:endParaRPr lang="en-US" sz="2500" kern="1200"/>
        </a:p>
      </dsp:txBody>
      <dsp:txXfrm>
        <a:off x="1708330" y="801164"/>
        <a:ext cx="4669438" cy="1479073"/>
      </dsp:txXfrm>
    </dsp:sp>
    <dsp:sp modelId="{508EF834-6381-4A7E-BED4-EB725F99106A}">
      <dsp:nvSpPr>
        <dsp:cNvPr id="0" name=""/>
        <dsp:cNvSpPr/>
      </dsp:nvSpPr>
      <dsp:spPr>
        <a:xfrm>
          <a:off x="0" y="2650007"/>
          <a:ext cx="6377769" cy="147907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3807B-84D6-40CA-B474-F4D75B46693C}">
      <dsp:nvSpPr>
        <dsp:cNvPr id="0" name=""/>
        <dsp:cNvSpPr/>
      </dsp:nvSpPr>
      <dsp:spPr>
        <a:xfrm>
          <a:off x="447419" y="2982798"/>
          <a:ext cx="813490" cy="8134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B1308-1C2A-4250-870E-2F154E66D8B0}">
      <dsp:nvSpPr>
        <dsp:cNvPr id="0" name=""/>
        <dsp:cNvSpPr/>
      </dsp:nvSpPr>
      <dsp:spPr>
        <a:xfrm>
          <a:off x="1708330" y="2650007"/>
          <a:ext cx="4669438" cy="147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535" tIns="156535" rIns="156535" bIns="1565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FLANN(Fast Library for Approximate Nearest Neighbors) Matcher</a:t>
          </a:r>
          <a:endParaRPr lang="en-US" sz="2500" kern="1200"/>
        </a:p>
      </dsp:txBody>
      <dsp:txXfrm>
        <a:off x="1708330" y="2650007"/>
        <a:ext cx="4669438" cy="147907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25126D-D8AA-4A7E-BB82-B8ED5C4D16FE}">
      <dsp:nvSpPr>
        <dsp:cNvPr id="0" name=""/>
        <dsp:cNvSpPr/>
      </dsp:nvSpPr>
      <dsp:spPr>
        <a:xfrm>
          <a:off x="0" y="4058230"/>
          <a:ext cx="1436171" cy="6657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40" tIns="106680" rIns="10214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Match</a:t>
          </a:r>
        </a:p>
      </dsp:txBody>
      <dsp:txXfrm>
        <a:off x="0" y="4058230"/>
        <a:ext cx="1436171" cy="665786"/>
      </dsp:txXfrm>
    </dsp:sp>
    <dsp:sp modelId="{B4D0414F-0CDC-489C-8547-DAAE38369BD7}">
      <dsp:nvSpPr>
        <dsp:cNvPr id="0" name=""/>
        <dsp:cNvSpPr/>
      </dsp:nvSpPr>
      <dsp:spPr>
        <a:xfrm>
          <a:off x="1436171" y="4058230"/>
          <a:ext cx="4308513" cy="66578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97" tIns="177800" rIns="8739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Match local descriptors</a:t>
          </a:r>
        </a:p>
      </dsp:txBody>
      <dsp:txXfrm>
        <a:off x="1436171" y="4058230"/>
        <a:ext cx="4308513" cy="665786"/>
      </dsp:txXfrm>
    </dsp:sp>
    <dsp:sp modelId="{93C8D885-5617-4D79-9DDC-E85C7B2BE013}">
      <dsp:nvSpPr>
        <dsp:cNvPr id="0" name=""/>
        <dsp:cNvSpPr/>
      </dsp:nvSpPr>
      <dsp:spPr>
        <a:xfrm rot="10800000">
          <a:off x="0" y="3044237"/>
          <a:ext cx="1436171" cy="10239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40" tIns="106680" rIns="10214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Compute</a:t>
          </a:r>
        </a:p>
      </dsp:txBody>
      <dsp:txXfrm rot="-10800000">
        <a:off x="0" y="3044237"/>
        <a:ext cx="1436171" cy="665586"/>
      </dsp:txXfrm>
    </dsp:sp>
    <dsp:sp modelId="{BF9D9942-19AC-4FF3-B6D9-BBB9276A9A6C}">
      <dsp:nvSpPr>
        <dsp:cNvPr id="0" name=""/>
        <dsp:cNvSpPr/>
      </dsp:nvSpPr>
      <dsp:spPr>
        <a:xfrm>
          <a:off x="1436171" y="3044237"/>
          <a:ext cx="4308513" cy="665586"/>
        </a:xfrm>
        <a:prstGeom prst="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97" tIns="177800" rIns="8739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Compute a local descriptor from the normalized region</a:t>
          </a:r>
        </a:p>
      </dsp:txBody>
      <dsp:txXfrm>
        <a:off x="1436171" y="3044237"/>
        <a:ext cx="4308513" cy="665586"/>
      </dsp:txXfrm>
    </dsp:sp>
    <dsp:sp modelId="{A16F7027-8C99-48B8-A065-B4662E0BE1CD}">
      <dsp:nvSpPr>
        <dsp:cNvPr id="0" name=""/>
        <dsp:cNvSpPr/>
      </dsp:nvSpPr>
      <dsp:spPr>
        <a:xfrm rot="10800000">
          <a:off x="0" y="2030244"/>
          <a:ext cx="1436171" cy="10239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40" tIns="106680" rIns="10214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Extract and normalize</a:t>
          </a:r>
        </a:p>
      </dsp:txBody>
      <dsp:txXfrm rot="-10800000">
        <a:off x="0" y="2030244"/>
        <a:ext cx="1436171" cy="665586"/>
      </dsp:txXfrm>
    </dsp:sp>
    <dsp:sp modelId="{94D4AA1D-F2C6-4E78-BE70-ED56AE6F5F28}">
      <dsp:nvSpPr>
        <dsp:cNvPr id="0" name=""/>
        <dsp:cNvSpPr/>
      </dsp:nvSpPr>
      <dsp:spPr>
        <a:xfrm>
          <a:off x="1436171" y="2030244"/>
          <a:ext cx="4308513" cy="665586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97" tIns="177800" rIns="8739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Extract and normalize the region content</a:t>
          </a:r>
        </a:p>
      </dsp:txBody>
      <dsp:txXfrm>
        <a:off x="1436171" y="2030244"/>
        <a:ext cx="4308513" cy="665586"/>
      </dsp:txXfrm>
    </dsp:sp>
    <dsp:sp modelId="{8BCC1DD7-90C9-4244-A574-E1E1E58E131B}">
      <dsp:nvSpPr>
        <dsp:cNvPr id="0" name=""/>
        <dsp:cNvSpPr/>
      </dsp:nvSpPr>
      <dsp:spPr>
        <a:xfrm rot="10800000">
          <a:off x="0" y="1016252"/>
          <a:ext cx="1436171" cy="10239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40" tIns="106680" rIns="10214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Define</a:t>
          </a:r>
        </a:p>
      </dsp:txBody>
      <dsp:txXfrm rot="-10800000">
        <a:off x="0" y="1016252"/>
        <a:ext cx="1436171" cy="665586"/>
      </dsp:txXfrm>
    </dsp:sp>
    <dsp:sp modelId="{F674EA48-AA29-4B48-8202-9CE5AE09FB18}">
      <dsp:nvSpPr>
        <dsp:cNvPr id="0" name=""/>
        <dsp:cNvSpPr/>
      </dsp:nvSpPr>
      <dsp:spPr>
        <a:xfrm>
          <a:off x="1436171" y="1016252"/>
          <a:ext cx="4308513" cy="665586"/>
        </a:xfrm>
        <a:prstGeom prst="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97" tIns="177800" rIns="8739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Define a region around each keypoint</a:t>
          </a:r>
        </a:p>
      </dsp:txBody>
      <dsp:txXfrm>
        <a:off x="1436171" y="1016252"/>
        <a:ext cx="4308513" cy="665586"/>
      </dsp:txXfrm>
    </dsp:sp>
    <dsp:sp modelId="{8ED9F534-5BE9-49F6-8DB5-151C795DF54B}">
      <dsp:nvSpPr>
        <dsp:cNvPr id="0" name=""/>
        <dsp:cNvSpPr/>
      </dsp:nvSpPr>
      <dsp:spPr>
        <a:xfrm rot="10800000">
          <a:off x="0" y="2259"/>
          <a:ext cx="1436171" cy="10239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40" tIns="106680" rIns="10214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Find</a:t>
          </a:r>
        </a:p>
      </dsp:txBody>
      <dsp:txXfrm rot="-10800000">
        <a:off x="0" y="2259"/>
        <a:ext cx="1436171" cy="665586"/>
      </dsp:txXfrm>
    </dsp:sp>
    <dsp:sp modelId="{0E3F0421-41F3-41F7-A776-94FDD8C7E1B0}">
      <dsp:nvSpPr>
        <dsp:cNvPr id="0" name=""/>
        <dsp:cNvSpPr/>
      </dsp:nvSpPr>
      <dsp:spPr>
        <a:xfrm>
          <a:off x="1436171" y="2259"/>
          <a:ext cx="4308513" cy="66558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97" tIns="177800" rIns="87397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Find a set of distinctive keypoints</a:t>
          </a:r>
        </a:p>
      </dsp:txBody>
      <dsp:txXfrm>
        <a:off x="1436171" y="2259"/>
        <a:ext cx="4308513" cy="665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A8BD1-3BC1-438C-A433-F41B3A83BB55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76C8B-D775-4CB3-BD79-F20F49B1351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C16D6-9F95-4D23-9E2D-960DB9BF9C98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A piece of information relevant for solving the computational task related to a certain application</a:t>
          </a:r>
          <a:endParaRPr lang="en-US" sz="2500" kern="1200"/>
        </a:p>
      </dsp:txBody>
      <dsp:txXfrm>
        <a:off x="1435590" y="531"/>
        <a:ext cx="9080009" cy="1242935"/>
      </dsp:txXfrm>
    </dsp:sp>
    <dsp:sp modelId="{DAB5811D-AA13-4909-A938-24A4D8B9754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C082C-EDE3-404E-803E-3D61B4A82DE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FAD98-6C31-46F9-AC40-964AF78C22AE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Specific structures in the image</a:t>
          </a:r>
          <a:endParaRPr lang="en-US" sz="2500" kern="1200" dirty="0"/>
        </a:p>
      </dsp:txBody>
      <dsp:txXfrm>
        <a:off x="1435590" y="1554201"/>
        <a:ext cx="4732020" cy="1242935"/>
      </dsp:txXfrm>
    </dsp:sp>
    <dsp:sp modelId="{934B7764-CA66-45A4-A3D4-9114CD05C1C9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</a:t>
          </a:r>
          <a:r>
            <a:rPr lang="en-US" sz="1700" b="0" i="0" kern="1200"/>
            <a:t>oints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</a:t>
          </a:r>
          <a:r>
            <a:rPr lang="en-US" sz="1700" b="0" i="0" kern="1200"/>
            <a:t>dges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</a:t>
          </a:r>
          <a:r>
            <a:rPr lang="en-US" sz="1700" b="0" i="0" kern="1200"/>
            <a:t>bjects</a:t>
          </a:r>
          <a:endParaRPr lang="en-US" sz="1700" kern="1200"/>
        </a:p>
      </dsp:txBody>
      <dsp:txXfrm>
        <a:off x="6167610" y="1554201"/>
        <a:ext cx="4347989" cy="1242935"/>
      </dsp:txXfrm>
    </dsp:sp>
    <dsp:sp modelId="{FE15D38E-D3C5-49E7-A677-9B1B72D8C1D3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49A35-CB43-4DF2-B5F3-902871339E3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BE15D-B49D-41BB-BBC0-A562FDA321D6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</a:t>
          </a:r>
          <a:r>
            <a:rPr lang="en-US" sz="2500" b="0" i="0" kern="1200"/>
            <a:t>he result of a general neighborhood operation or feature detection applied to the image 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4829D-AD9C-45C6-B300-17DD2EFCB5C1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B18F3-E220-4A2A-92F6-0847E831BAC9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284A4-6915-44EE-AECE-0E94245B48E5}">
      <dsp:nvSpPr>
        <dsp:cNvPr id="0" name=""/>
        <dsp:cNvSpPr/>
      </dsp:nvSpPr>
      <dsp:spPr>
        <a:xfrm>
          <a:off x="1507738" y="707092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Keypoint Features</a:t>
          </a:r>
          <a:endParaRPr lang="en-US" sz="2500" kern="1200"/>
        </a:p>
      </dsp:txBody>
      <dsp:txXfrm>
        <a:off x="1507738" y="707092"/>
        <a:ext cx="4732020" cy="1305401"/>
      </dsp:txXfrm>
    </dsp:sp>
    <dsp:sp modelId="{C11D9F97-0C67-4B5F-97E0-916B00A83ABC}">
      <dsp:nvSpPr>
        <dsp:cNvPr id="0" name=""/>
        <dsp:cNvSpPr/>
      </dsp:nvSpPr>
      <dsp:spPr>
        <a:xfrm>
          <a:off x="6239758" y="707092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Specific locations of the images</a:t>
          </a:r>
          <a:endParaRPr lang="en-US" sz="1500" kern="120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</a:t>
          </a:r>
          <a:r>
            <a:rPr lang="en-US" sz="1500" b="0" i="0" kern="1200" dirty="0"/>
            <a:t>ften described by the appearance of patches of pixels surrounding the point location</a:t>
          </a:r>
          <a:endParaRPr lang="en-US" sz="1500" kern="1200" dirty="0"/>
        </a:p>
      </dsp:txBody>
      <dsp:txXfrm>
        <a:off x="6239758" y="707092"/>
        <a:ext cx="4275841" cy="1305401"/>
      </dsp:txXfrm>
    </dsp:sp>
    <dsp:sp modelId="{8C1F611C-5483-4247-B704-CEAC63988F94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CF8BC6-32BB-4F92-BCF8-3C32B071E4CC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7BB6E-7E03-459C-8475-9A02A334C329}">
      <dsp:nvSpPr>
        <dsp:cNvPr id="0" name=""/>
        <dsp:cNvSpPr/>
      </dsp:nvSpPr>
      <dsp:spPr>
        <a:xfrm>
          <a:off x="1507738" y="2338844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Edges</a:t>
          </a:r>
          <a:endParaRPr lang="en-US" sz="2500" kern="1200"/>
        </a:p>
      </dsp:txBody>
      <dsp:txXfrm>
        <a:off x="1507738" y="2338844"/>
        <a:ext cx="4732020" cy="1305401"/>
      </dsp:txXfrm>
    </dsp:sp>
    <dsp:sp modelId="{D65B4A5B-890E-4F34-83AF-FAC1EB011701}">
      <dsp:nvSpPr>
        <dsp:cNvPr id="0" name=""/>
        <dsp:cNvSpPr/>
      </dsp:nvSpPr>
      <dsp:spPr>
        <a:xfrm>
          <a:off x="6239758" y="2338844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Can be matched based on their orientation and local appearance</a:t>
          </a:r>
          <a:endParaRPr lang="en-US" sz="1500" kern="120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Good indicators of object boundaries and occlusion events in the image sequence.</a:t>
          </a:r>
          <a:endParaRPr lang="en-US" sz="1500" kern="1200"/>
        </a:p>
      </dsp:txBody>
      <dsp:txXfrm>
        <a:off x="6239758" y="2338844"/>
        <a:ext cx="4275841" cy="1305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3D438-059C-4B50-BAB1-3B43CE8305AE}">
      <dsp:nvSpPr>
        <dsp:cNvPr id="0" name=""/>
        <dsp:cNvSpPr/>
      </dsp:nvSpPr>
      <dsp:spPr>
        <a:xfrm>
          <a:off x="1756023" y="1109475"/>
          <a:ext cx="1400710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F71DC-E439-4861-8A82-7BD87BFB661E}">
      <dsp:nvSpPr>
        <dsp:cNvPr id="0" name=""/>
        <dsp:cNvSpPr/>
      </dsp:nvSpPr>
      <dsp:spPr>
        <a:xfrm>
          <a:off x="3240776" y="991851"/>
          <a:ext cx="161081" cy="30233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E3AFB-3513-4BED-9403-8AAF364EDC47}">
      <dsp:nvSpPr>
        <dsp:cNvPr id="0" name=""/>
        <dsp:cNvSpPr/>
      </dsp:nvSpPr>
      <dsp:spPr>
        <a:xfrm>
          <a:off x="824550" y="353127"/>
          <a:ext cx="1512767" cy="151276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704" tIns="58704" rIns="58704" bIns="5870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046090" y="574667"/>
        <a:ext cx="1069687" cy="1069687"/>
      </dsp:txXfrm>
    </dsp:sp>
    <dsp:sp modelId="{8E320A14-375F-4848-80C3-780DC0DBE9E2}">
      <dsp:nvSpPr>
        <dsp:cNvPr id="0" name=""/>
        <dsp:cNvSpPr/>
      </dsp:nvSpPr>
      <dsp:spPr>
        <a:xfrm>
          <a:off x="5134" y="2032676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Detection:</a:t>
          </a:r>
          <a:endParaRPr lang="en-US" sz="15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Identify the </a:t>
          </a:r>
          <a:r>
            <a:rPr lang="en-US" sz="1100" b="1" i="0" kern="1200"/>
            <a:t>Interest Point</a:t>
          </a:r>
          <a:endParaRPr lang="en-US" sz="1100" kern="1200"/>
        </a:p>
      </dsp:txBody>
      <dsp:txXfrm>
        <a:off x="5134" y="2425796"/>
        <a:ext cx="3151599" cy="1572480"/>
      </dsp:txXfrm>
    </dsp:sp>
    <dsp:sp modelId="{420068F3-91AE-4D30-B990-152B4FB5FB57}">
      <dsp:nvSpPr>
        <dsp:cNvPr id="0" name=""/>
        <dsp:cNvSpPr/>
      </dsp:nvSpPr>
      <dsp:spPr>
        <a:xfrm>
          <a:off x="3506911" y="1110033"/>
          <a:ext cx="315159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2C2B5-7DB4-4DC4-9557-C34A8B2B5CBB}">
      <dsp:nvSpPr>
        <dsp:cNvPr id="0" name=""/>
        <dsp:cNvSpPr/>
      </dsp:nvSpPr>
      <dsp:spPr>
        <a:xfrm>
          <a:off x="6742553" y="992322"/>
          <a:ext cx="161081" cy="30277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E39979-505D-4057-8371-2CA0243F1017}">
      <dsp:nvSpPr>
        <dsp:cNvPr id="0" name=""/>
        <dsp:cNvSpPr/>
      </dsp:nvSpPr>
      <dsp:spPr>
        <a:xfrm>
          <a:off x="4325770" y="353128"/>
          <a:ext cx="1513881" cy="15138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747" tIns="58747" rIns="58747" bIns="58747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4547473" y="574831"/>
        <a:ext cx="1070475" cy="1070475"/>
      </dsp:txXfrm>
    </dsp:sp>
    <dsp:sp modelId="{DF1BBC71-084A-4A0F-9E88-9F101293C7C8}">
      <dsp:nvSpPr>
        <dsp:cNvPr id="0" name=""/>
        <dsp:cNvSpPr/>
      </dsp:nvSpPr>
      <dsp:spPr>
        <a:xfrm>
          <a:off x="3506911" y="2033914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Description:</a:t>
          </a:r>
          <a:endParaRPr lang="en-US" sz="15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The local appearance around each feature point is described in some way that is (ideally) invariant under changes in illumination, translation, scale, and in-plane rotation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A descriptor vector for each feature point.</a:t>
          </a:r>
          <a:endParaRPr lang="en-US" sz="1100" kern="1200"/>
        </a:p>
      </dsp:txBody>
      <dsp:txXfrm>
        <a:off x="3506911" y="2427034"/>
        <a:ext cx="3151599" cy="1572480"/>
      </dsp:txXfrm>
    </dsp:sp>
    <dsp:sp modelId="{4D548F9B-28F7-4A4C-AE00-B20823911F85}">
      <dsp:nvSpPr>
        <dsp:cNvPr id="0" name=""/>
        <dsp:cNvSpPr/>
      </dsp:nvSpPr>
      <dsp:spPr>
        <a:xfrm>
          <a:off x="7008688" y="1110033"/>
          <a:ext cx="157579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0C2B5-C54D-4150-87DA-334BE4944510}">
      <dsp:nvSpPr>
        <dsp:cNvPr id="0" name=""/>
        <dsp:cNvSpPr/>
      </dsp:nvSpPr>
      <dsp:spPr>
        <a:xfrm>
          <a:off x="7826800" y="352381"/>
          <a:ext cx="1515374" cy="15153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805" tIns="58805" rIns="58805" bIns="58805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8048721" y="574302"/>
        <a:ext cx="1071532" cy="1071532"/>
      </dsp:txXfrm>
    </dsp:sp>
    <dsp:sp modelId="{5C19113C-39A4-47AD-A9DA-5723A70E6BF1}">
      <dsp:nvSpPr>
        <dsp:cNvPr id="0" name=""/>
        <dsp:cNvSpPr/>
      </dsp:nvSpPr>
      <dsp:spPr>
        <a:xfrm>
          <a:off x="7008688" y="2033914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Matching:</a:t>
          </a:r>
          <a:r>
            <a:rPr lang="en-US" sz="1500" b="0" i="0" kern="1200"/>
            <a:t> </a:t>
          </a:r>
          <a:endParaRPr lang="en-US" sz="15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Descriptors are compared across the images, to identify similar features</a:t>
          </a:r>
          <a:endParaRPr lang="en-US" sz="1100" kern="1200"/>
        </a:p>
      </dsp:txBody>
      <dsp:txXfrm>
        <a:off x="7008688" y="2427034"/>
        <a:ext cx="3151599" cy="1572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AFDD92-B8B2-4295-96B7-58FF86CF876D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D40184-4425-44FF-B52B-A0AFC8E1410F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Well-defined </a:t>
          </a:r>
          <a:r>
            <a:rPr lang="en-US" sz="2900" b="0" i="1" kern="1200" dirty="0"/>
            <a:t>position</a:t>
          </a:r>
          <a:r>
            <a:rPr lang="en-US" sz="2900" b="0" i="0" kern="1200" dirty="0"/>
            <a:t> in image space or well localized</a:t>
          </a:r>
          <a:endParaRPr lang="en-US" sz="2900" kern="1200" dirty="0"/>
        </a:p>
      </dsp:txBody>
      <dsp:txXfrm>
        <a:off x="0" y="2124"/>
        <a:ext cx="10515600" cy="1449029"/>
      </dsp:txXfrm>
    </dsp:sp>
    <dsp:sp modelId="{63548382-B458-43A8-B977-26F43A09B6C3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6F53C37-920D-4148-84ED-1F3BA0991F0B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1" kern="1200" dirty="0"/>
            <a:t>Stable</a:t>
          </a:r>
          <a:r>
            <a:rPr lang="en-US" sz="2900" b="0" i="0" kern="1200" dirty="0"/>
            <a:t> under local and global perturbations in the image domain as illumination/brightness variations =&gt; interest points can be reliably computed with a high degree of </a:t>
          </a:r>
          <a:r>
            <a:rPr lang="en-US" sz="2900" b="0" i="1" kern="1200" dirty="0"/>
            <a:t>repeatability</a:t>
          </a:r>
          <a:endParaRPr lang="en-US" sz="2900" kern="1200" dirty="0"/>
        </a:p>
      </dsp:txBody>
      <dsp:txXfrm>
        <a:off x="0" y="1451154"/>
        <a:ext cx="10515600" cy="1449029"/>
      </dsp:txXfrm>
    </dsp:sp>
    <dsp:sp modelId="{460A963D-34BE-44BF-9F10-F37B6B4A7F8D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633BA5-3AC6-4608-8ABB-52DAF6EC2AE8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Should provide </a:t>
          </a:r>
          <a:r>
            <a:rPr lang="en-US" sz="2900" b="0" i="1" kern="1200" dirty="0"/>
            <a:t>efficient</a:t>
          </a:r>
          <a:r>
            <a:rPr lang="en-US" sz="2900" b="0" i="0" kern="1200" dirty="0"/>
            <a:t> detection</a:t>
          </a:r>
          <a:endParaRPr lang="en-US" sz="2900" kern="1200" dirty="0"/>
        </a:p>
      </dsp:txBody>
      <dsp:txXfrm>
        <a:off x="0" y="2900183"/>
        <a:ext cx="10515600" cy="14490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FCED4-1512-45A1-B7F3-39190DB86F69}">
      <dsp:nvSpPr>
        <dsp:cNvPr id="0" name=""/>
        <dsp:cNvSpPr/>
      </dsp:nvSpPr>
      <dsp:spPr>
        <a:xfrm>
          <a:off x="0" y="576"/>
          <a:ext cx="57446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629E20-E5C1-4A7F-98AB-58BA82CA8540}">
      <dsp:nvSpPr>
        <dsp:cNvPr id="0" name=""/>
        <dsp:cNvSpPr/>
      </dsp:nvSpPr>
      <dsp:spPr>
        <a:xfrm>
          <a:off x="0" y="576"/>
          <a:ext cx="5744684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Harris Corner</a:t>
          </a:r>
          <a:endParaRPr lang="en-US" sz="2600" kern="1200"/>
        </a:p>
      </dsp:txBody>
      <dsp:txXfrm>
        <a:off x="0" y="576"/>
        <a:ext cx="5744684" cy="945024"/>
      </dsp:txXfrm>
    </dsp:sp>
    <dsp:sp modelId="{82E487AB-05CB-4904-9375-C8656783E000}">
      <dsp:nvSpPr>
        <dsp:cNvPr id="0" name=""/>
        <dsp:cNvSpPr/>
      </dsp:nvSpPr>
      <dsp:spPr>
        <a:xfrm>
          <a:off x="0" y="945601"/>
          <a:ext cx="574468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4EA0E9-38DB-4F64-8E8A-C3174830B410}">
      <dsp:nvSpPr>
        <dsp:cNvPr id="0" name=""/>
        <dsp:cNvSpPr/>
      </dsp:nvSpPr>
      <dsp:spPr>
        <a:xfrm>
          <a:off x="0" y="945601"/>
          <a:ext cx="5744684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SIFT(Scale Invariant Feature Transform)</a:t>
          </a:r>
          <a:endParaRPr lang="en-US" sz="2600" kern="1200"/>
        </a:p>
      </dsp:txBody>
      <dsp:txXfrm>
        <a:off x="0" y="945601"/>
        <a:ext cx="5744684" cy="945024"/>
      </dsp:txXfrm>
    </dsp:sp>
    <dsp:sp modelId="{B3FEB391-8B3B-437C-9544-8DA6E010C281}">
      <dsp:nvSpPr>
        <dsp:cNvPr id="0" name=""/>
        <dsp:cNvSpPr/>
      </dsp:nvSpPr>
      <dsp:spPr>
        <a:xfrm>
          <a:off x="0" y="1890625"/>
          <a:ext cx="5744684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C74A70-B235-4DA5-B61D-08D5AFC82779}">
      <dsp:nvSpPr>
        <dsp:cNvPr id="0" name=""/>
        <dsp:cNvSpPr/>
      </dsp:nvSpPr>
      <dsp:spPr>
        <a:xfrm>
          <a:off x="0" y="1890625"/>
          <a:ext cx="5744684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SURF(Speeded Up Robust Feature)</a:t>
          </a:r>
          <a:endParaRPr lang="en-US" sz="2600" kern="1200"/>
        </a:p>
      </dsp:txBody>
      <dsp:txXfrm>
        <a:off x="0" y="1890625"/>
        <a:ext cx="5744684" cy="945024"/>
      </dsp:txXfrm>
    </dsp:sp>
    <dsp:sp modelId="{8439C41E-5530-489F-8A19-C1846F41266A}">
      <dsp:nvSpPr>
        <dsp:cNvPr id="0" name=""/>
        <dsp:cNvSpPr/>
      </dsp:nvSpPr>
      <dsp:spPr>
        <a:xfrm>
          <a:off x="0" y="2835650"/>
          <a:ext cx="574468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F45B52-A8E9-41C4-945C-25F79C05328B}">
      <dsp:nvSpPr>
        <dsp:cNvPr id="0" name=""/>
        <dsp:cNvSpPr/>
      </dsp:nvSpPr>
      <dsp:spPr>
        <a:xfrm>
          <a:off x="0" y="2835650"/>
          <a:ext cx="5744684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FAST(Features from Accelerated Segment Test)</a:t>
          </a:r>
          <a:endParaRPr lang="en-US" sz="2600" kern="1200"/>
        </a:p>
      </dsp:txBody>
      <dsp:txXfrm>
        <a:off x="0" y="2835650"/>
        <a:ext cx="5744684" cy="945024"/>
      </dsp:txXfrm>
    </dsp:sp>
    <dsp:sp modelId="{507EA8D5-31B4-4188-8395-82EC099EEA32}">
      <dsp:nvSpPr>
        <dsp:cNvPr id="0" name=""/>
        <dsp:cNvSpPr/>
      </dsp:nvSpPr>
      <dsp:spPr>
        <a:xfrm>
          <a:off x="0" y="3780674"/>
          <a:ext cx="5744684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5F93EF-EE50-44E7-A2B6-C31A549BCA44}">
      <dsp:nvSpPr>
        <dsp:cNvPr id="0" name=""/>
        <dsp:cNvSpPr/>
      </dsp:nvSpPr>
      <dsp:spPr>
        <a:xfrm>
          <a:off x="0" y="3780674"/>
          <a:ext cx="5744684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ORB(Oriented FAST and Rotated BRIEF)</a:t>
          </a:r>
          <a:endParaRPr lang="en-US" sz="2600" kern="1200"/>
        </a:p>
      </dsp:txBody>
      <dsp:txXfrm>
        <a:off x="0" y="3780674"/>
        <a:ext cx="5744684" cy="9450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70D47-0E24-4AD2-B59E-FC0EC1037798}">
      <dsp:nvSpPr>
        <dsp:cNvPr id="0" name=""/>
        <dsp:cNvSpPr/>
      </dsp:nvSpPr>
      <dsp:spPr>
        <a:xfrm rot="5400000">
          <a:off x="2984208" y="-685519"/>
          <a:ext cx="1844355" cy="367659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/>
            <a:t>A</a:t>
          </a:r>
          <a:r>
            <a:rPr lang="en-US" sz="1800" b="0" i="0" kern="1200"/>
            <a:t> point’s local neighborhood.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</a:t>
          </a:r>
          <a:r>
            <a:rPr lang="en-US" sz="1800" b="0" i="0" kern="1200"/>
            <a:t>esemble shape and appearance only in a local neighborhood around a point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V</a:t>
          </a:r>
          <a:r>
            <a:rPr lang="en-US" sz="1800" b="0" i="0" kern="1200"/>
            <a:t>ery suitable for representing a point in terms of matching</a:t>
          </a:r>
          <a:endParaRPr lang="en-US" sz="1800" kern="1200"/>
        </a:p>
      </dsp:txBody>
      <dsp:txXfrm rot="-5400000">
        <a:off x="2068087" y="320636"/>
        <a:ext cx="3586564" cy="1664287"/>
      </dsp:txXfrm>
    </dsp:sp>
    <dsp:sp modelId="{F4E5314F-E39B-4694-8EAC-5137D0A7C84B}">
      <dsp:nvSpPr>
        <dsp:cNvPr id="0" name=""/>
        <dsp:cNvSpPr/>
      </dsp:nvSpPr>
      <dsp:spPr>
        <a:xfrm>
          <a:off x="0" y="57"/>
          <a:ext cx="2068086" cy="230544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Local Descriptor</a:t>
          </a:r>
          <a:endParaRPr lang="en-US" sz="2900" kern="1200"/>
        </a:p>
      </dsp:txBody>
      <dsp:txXfrm>
        <a:off x="100956" y="101013"/>
        <a:ext cx="1866174" cy="2103532"/>
      </dsp:txXfrm>
    </dsp:sp>
    <dsp:sp modelId="{1C617B49-F18D-4F65-8B2D-B84AD93C3A38}">
      <dsp:nvSpPr>
        <dsp:cNvPr id="0" name=""/>
        <dsp:cNvSpPr/>
      </dsp:nvSpPr>
      <dsp:spPr>
        <a:xfrm rot="5400000">
          <a:off x="2984208" y="1735197"/>
          <a:ext cx="1844355" cy="367659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Describes the whole image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Not very robust as a change in part of the image may cause it to fail (it will affect the resulting descriptor)</a:t>
          </a:r>
          <a:endParaRPr lang="en-US" sz="1800" kern="1200"/>
        </a:p>
      </dsp:txBody>
      <dsp:txXfrm rot="-5400000">
        <a:off x="2068087" y="2741352"/>
        <a:ext cx="3586564" cy="1664287"/>
      </dsp:txXfrm>
    </dsp:sp>
    <dsp:sp modelId="{485AE126-6BCC-4EB1-BE04-51D8C064BE62}">
      <dsp:nvSpPr>
        <dsp:cNvPr id="0" name=""/>
        <dsp:cNvSpPr/>
      </dsp:nvSpPr>
      <dsp:spPr>
        <a:xfrm>
          <a:off x="0" y="2420774"/>
          <a:ext cx="2068086" cy="230544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Global Descriptor</a:t>
          </a:r>
          <a:endParaRPr lang="en-US" sz="2900" kern="1200"/>
        </a:p>
      </dsp:txBody>
      <dsp:txXfrm>
        <a:off x="100956" y="2521730"/>
        <a:ext cx="1866174" cy="21035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7B5D8-6A04-4576-AE9E-87162D391CD2}">
      <dsp:nvSpPr>
        <dsp:cNvPr id="0" name=""/>
        <dsp:cNvSpPr/>
      </dsp:nvSpPr>
      <dsp:spPr>
        <a:xfrm>
          <a:off x="0" y="576"/>
          <a:ext cx="57446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B3F26F-B6DC-4652-8144-1AF056DD5461}">
      <dsp:nvSpPr>
        <dsp:cNvPr id="0" name=""/>
        <dsp:cNvSpPr/>
      </dsp:nvSpPr>
      <dsp:spPr>
        <a:xfrm>
          <a:off x="0" y="576"/>
          <a:ext cx="1148937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SIFT</a:t>
          </a:r>
        </a:p>
      </dsp:txBody>
      <dsp:txXfrm>
        <a:off x="0" y="576"/>
        <a:ext cx="1148937" cy="945024"/>
      </dsp:txXfrm>
    </dsp:sp>
    <dsp:sp modelId="{989F60A3-9AA0-4186-8721-9488833E533C}">
      <dsp:nvSpPr>
        <dsp:cNvPr id="0" name=""/>
        <dsp:cNvSpPr/>
      </dsp:nvSpPr>
      <dsp:spPr>
        <a:xfrm>
          <a:off x="1235107" y="43490"/>
          <a:ext cx="4509577" cy="85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SIFT(Scale Invariant Feature Transform)</a:t>
          </a:r>
        </a:p>
      </dsp:txBody>
      <dsp:txXfrm>
        <a:off x="1235107" y="43490"/>
        <a:ext cx="4509577" cy="858274"/>
      </dsp:txXfrm>
    </dsp:sp>
    <dsp:sp modelId="{5E167F33-8BC2-4D0C-9343-9C80320D9ED5}">
      <dsp:nvSpPr>
        <dsp:cNvPr id="0" name=""/>
        <dsp:cNvSpPr/>
      </dsp:nvSpPr>
      <dsp:spPr>
        <a:xfrm>
          <a:off x="1148936" y="901764"/>
          <a:ext cx="459574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6CA4C2-FBFB-4E1A-82C2-43241BCCE520}">
      <dsp:nvSpPr>
        <dsp:cNvPr id="0" name=""/>
        <dsp:cNvSpPr/>
      </dsp:nvSpPr>
      <dsp:spPr>
        <a:xfrm>
          <a:off x="0" y="945601"/>
          <a:ext cx="57446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6986F6-1B7D-4E7E-9B19-2C51A9B3695E}">
      <dsp:nvSpPr>
        <dsp:cNvPr id="0" name=""/>
        <dsp:cNvSpPr/>
      </dsp:nvSpPr>
      <dsp:spPr>
        <a:xfrm>
          <a:off x="0" y="945601"/>
          <a:ext cx="1148937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SURF</a:t>
          </a:r>
        </a:p>
      </dsp:txBody>
      <dsp:txXfrm>
        <a:off x="0" y="945601"/>
        <a:ext cx="1148937" cy="945024"/>
      </dsp:txXfrm>
    </dsp:sp>
    <dsp:sp modelId="{220CD8FE-1BC5-4179-98FB-807AE1393542}">
      <dsp:nvSpPr>
        <dsp:cNvPr id="0" name=""/>
        <dsp:cNvSpPr/>
      </dsp:nvSpPr>
      <dsp:spPr>
        <a:xfrm>
          <a:off x="1235107" y="988515"/>
          <a:ext cx="4509577" cy="85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SURF(Speeded Up Robust Feature)</a:t>
          </a:r>
        </a:p>
      </dsp:txBody>
      <dsp:txXfrm>
        <a:off x="1235107" y="988515"/>
        <a:ext cx="4509577" cy="858274"/>
      </dsp:txXfrm>
    </dsp:sp>
    <dsp:sp modelId="{47DCD515-80C0-4E2F-9C5D-28B7331E3545}">
      <dsp:nvSpPr>
        <dsp:cNvPr id="0" name=""/>
        <dsp:cNvSpPr/>
      </dsp:nvSpPr>
      <dsp:spPr>
        <a:xfrm>
          <a:off x="1148936" y="1846789"/>
          <a:ext cx="459574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39D57D2-85CA-4D48-ACE0-DCBEE8EE2B36}">
      <dsp:nvSpPr>
        <dsp:cNvPr id="0" name=""/>
        <dsp:cNvSpPr/>
      </dsp:nvSpPr>
      <dsp:spPr>
        <a:xfrm>
          <a:off x="0" y="1890625"/>
          <a:ext cx="57446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B5CD4F-2A92-4550-9345-7D980F08B13C}">
      <dsp:nvSpPr>
        <dsp:cNvPr id="0" name=""/>
        <dsp:cNvSpPr/>
      </dsp:nvSpPr>
      <dsp:spPr>
        <a:xfrm>
          <a:off x="0" y="1890625"/>
          <a:ext cx="1148937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BRISK</a:t>
          </a:r>
        </a:p>
      </dsp:txBody>
      <dsp:txXfrm>
        <a:off x="0" y="1890625"/>
        <a:ext cx="1148937" cy="945024"/>
      </dsp:txXfrm>
    </dsp:sp>
    <dsp:sp modelId="{A17F354A-AD41-4B5C-BE56-B929BFDA0B3A}">
      <dsp:nvSpPr>
        <dsp:cNvPr id="0" name=""/>
        <dsp:cNvSpPr/>
      </dsp:nvSpPr>
      <dsp:spPr>
        <a:xfrm>
          <a:off x="1235107" y="1933539"/>
          <a:ext cx="4509577" cy="85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BRISK (Binary Robust Invariant Scalable Keypoints)</a:t>
          </a:r>
        </a:p>
      </dsp:txBody>
      <dsp:txXfrm>
        <a:off x="1235107" y="1933539"/>
        <a:ext cx="4509577" cy="858274"/>
      </dsp:txXfrm>
    </dsp:sp>
    <dsp:sp modelId="{30AD2236-5907-4E75-8161-350C313F3522}">
      <dsp:nvSpPr>
        <dsp:cNvPr id="0" name=""/>
        <dsp:cNvSpPr/>
      </dsp:nvSpPr>
      <dsp:spPr>
        <a:xfrm>
          <a:off x="1148936" y="2791813"/>
          <a:ext cx="459574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07765C-435F-4FC3-9883-23E1D393A182}">
      <dsp:nvSpPr>
        <dsp:cNvPr id="0" name=""/>
        <dsp:cNvSpPr/>
      </dsp:nvSpPr>
      <dsp:spPr>
        <a:xfrm>
          <a:off x="0" y="2835650"/>
          <a:ext cx="57446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9D2208-BAEC-4131-A1FC-FC19B3127582}">
      <dsp:nvSpPr>
        <dsp:cNvPr id="0" name=""/>
        <dsp:cNvSpPr/>
      </dsp:nvSpPr>
      <dsp:spPr>
        <a:xfrm>
          <a:off x="0" y="2835650"/>
          <a:ext cx="1148937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BRIEF</a:t>
          </a:r>
        </a:p>
      </dsp:txBody>
      <dsp:txXfrm>
        <a:off x="0" y="2835650"/>
        <a:ext cx="1148937" cy="945024"/>
      </dsp:txXfrm>
    </dsp:sp>
    <dsp:sp modelId="{30C84BA6-4B4A-4A6D-9BB8-DE47B976FE59}">
      <dsp:nvSpPr>
        <dsp:cNvPr id="0" name=""/>
        <dsp:cNvSpPr/>
      </dsp:nvSpPr>
      <dsp:spPr>
        <a:xfrm>
          <a:off x="1235107" y="2878563"/>
          <a:ext cx="4509577" cy="85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BRIEF (Binary Robust Independent Elementary Features)</a:t>
          </a:r>
        </a:p>
      </dsp:txBody>
      <dsp:txXfrm>
        <a:off x="1235107" y="2878563"/>
        <a:ext cx="4509577" cy="858274"/>
      </dsp:txXfrm>
    </dsp:sp>
    <dsp:sp modelId="{BE4793D9-4B37-44E4-AC9F-FB4F52322A90}">
      <dsp:nvSpPr>
        <dsp:cNvPr id="0" name=""/>
        <dsp:cNvSpPr/>
      </dsp:nvSpPr>
      <dsp:spPr>
        <a:xfrm>
          <a:off x="1148936" y="3736838"/>
          <a:ext cx="459574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9625AA-8DDE-4422-9FB2-DCF60110F1D2}">
      <dsp:nvSpPr>
        <dsp:cNvPr id="0" name=""/>
        <dsp:cNvSpPr/>
      </dsp:nvSpPr>
      <dsp:spPr>
        <a:xfrm>
          <a:off x="0" y="3780674"/>
          <a:ext cx="57446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0447E1-8F5A-40FD-AE0D-5FDDFC4927C7}">
      <dsp:nvSpPr>
        <dsp:cNvPr id="0" name=""/>
        <dsp:cNvSpPr/>
      </dsp:nvSpPr>
      <dsp:spPr>
        <a:xfrm>
          <a:off x="0" y="3780674"/>
          <a:ext cx="1148937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ORB</a:t>
          </a:r>
        </a:p>
      </dsp:txBody>
      <dsp:txXfrm>
        <a:off x="0" y="3780674"/>
        <a:ext cx="1148937" cy="945024"/>
      </dsp:txXfrm>
    </dsp:sp>
    <dsp:sp modelId="{31317B32-EBE8-4DEF-A5AF-D9F7DE2F2789}">
      <dsp:nvSpPr>
        <dsp:cNvPr id="0" name=""/>
        <dsp:cNvSpPr/>
      </dsp:nvSpPr>
      <dsp:spPr>
        <a:xfrm>
          <a:off x="1235107" y="3823588"/>
          <a:ext cx="4509577" cy="858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ORB(Oriented FAST and Rotated BRIEF)</a:t>
          </a:r>
        </a:p>
      </dsp:txBody>
      <dsp:txXfrm>
        <a:off x="1235107" y="3823588"/>
        <a:ext cx="4509577" cy="858274"/>
      </dsp:txXfrm>
    </dsp:sp>
    <dsp:sp modelId="{E4ADC69F-D789-4B6D-846F-68748774EBC4}">
      <dsp:nvSpPr>
        <dsp:cNvPr id="0" name=""/>
        <dsp:cNvSpPr/>
      </dsp:nvSpPr>
      <dsp:spPr>
        <a:xfrm>
          <a:off x="1148936" y="4681862"/>
          <a:ext cx="459574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BD8AE-A6A2-4BA4-92CC-DEF9F91BCAA5}">
      <dsp:nvSpPr>
        <dsp:cNvPr id="0" name=""/>
        <dsp:cNvSpPr/>
      </dsp:nvSpPr>
      <dsp:spPr>
        <a:xfrm>
          <a:off x="0" y="0"/>
          <a:ext cx="574468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2BABF3-B137-4853-B46E-5D4ECECC0FA4}">
      <dsp:nvSpPr>
        <dsp:cNvPr id="0" name=""/>
        <dsp:cNvSpPr/>
      </dsp:nvSpPr>
      <dsp:spPr>
        <a:xfrm>
          <a:off x="0" y="0"/>
          <a:ext cx="5744684" cy="1181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A part of many computer vision applications</a:t>
          </a:r>
          <a:endParaRPr lang="en-US" sz="1800" kern="1200"/>
        </a:p>
      </dsp:txBody>
      <dsp:txXfrm>
        <a:off x="0" y="0"/>
        <a:ext cx="5744684" cy="1181568"/>
      </dsp:txXfrm>
    </dsp:sp>
    <dsp:sp modelId="{3AE95701-A0C0-45F5-935C-91BEBCDB217C}">
      <dsp:nvSpPr>
        <dsp:cNvPr id="0" name=""/>
        <dsp:cNvSpPr/>
      </dsp:nvSpPr>
      <dsp:spPr>
        <a:xfrm>
          <a:off x="0" y="1181568"/>
          <a:ext cx="574468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77955B-CBD2-4E89-BBC7-57C19CD3B069}">
      <dsp:nvSpPr>
        <dsp:cNvPr id="0" name=""/>
        <dsp:cNvSpPr/>
      </dsp:nvSpPr>
      <dsp:spPr>
        <a:xfrm>
          <a:off x="0" y="1181568"/>
          <a:ext cx="5744684" cy="1181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The task of establishing correspondences between two images of the same scene/object</a:t>
          </a:r>
          <a:endParaRPr lang="en-US" sz="1800" kern="1200"/>
        </a:p>
      </dsp:txBody>
      <dsp:txXfrm>
        <a:off x="0" y="1181568"/>
        <a:ext cx="5744684" cy="1181568"/>
      </dsp:txXfrm>
    </dsp:sp>
    <dsp:sp modelId="{B19A64B5-715A-40D3-A7F2-1031C48DDFD5}">
      <dsp:nvSpPr>
        <dsp:cNvPr id="0" name=""/>
        <dsp:cNvSpPr/>
      </dsp:nvSpPr>
      <dsp:spPr>
        <a:xfrm>
          <a:off x="0" y="2363137"/>
          <a:ext cx="574468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B57340-B660-4ACC-8444-170A96BB7264}">
      <dsp:nvSpPr>
        <dsp:cNvPr id="0" name=""/>
        <dsp:cNvSpPr/>
      </dsp:nvSpPr>
      <dsp:spPr>
        <a:xfrm>
          <a:off x="0" y="2363137"/>
          <a:ext cx="5744684" cy="1181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</a:t>
          </a:r>
          <a:r>
            <a:rPr lang="en-US" sz="1800" b="0" i="0" kern="1200"/>
            <a:t>he performance of matching methods based on interest points depends on both the properties of the underlying interest points and the choice of associated image descriptors</a:t>
          </a:r>
          <a:endParaRPr lang="en-US" sz="1800" kern="1200"/>
        </a:p>
      </dsp:txBody>
      <dsp:txXfrm>
        <a:off x="0" y="2363137"/>
        <a:ext cx="5744684" cy="1181568"/>
      </dsp:txXfrm>
    </dsp:sp>
    <dsp:sp modelId="{D5F7B310-7B51-43AC-9110-CF233C54A422}">
      <dsp:nvSpPr>
        <dsp:cNvPr id="0" name=""/>
        <dsp:cNvSpPr/>
      </dsp:nvSpPr>
      <dsp:spPr>
        <a:xfrm>
          <a:off x="0" y="3544706"/>
          <a:ext cx="574468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18C282-58AA-4BCF-BA25-C92D51B2D639}">
      <dsp:nvSpPr>
        <dsp:cNvPr id="0" name=""/>
        <dsp:cNvSpPr/>
      </dsp:nvSpPr>
      <dsp:spPr>
        <a:xfrm>
          <a:off x="0" y="3544706"/>
          <a:ext cx="5744684" cy="1181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</a:t>
          </a:r>
          <a:r>
            <a:rPr lang="en-US" sz="1800" b="0" i="0" kern="1200" dirty="0"/>
            <a:t>etectors and descriptors appropriate for images contents shall be used in applications</a:t>
          </a:r>
          <a:endParaRPr lang="en-US" sz="1800" kern="1200" dirty="0"/>
        </a:p>
      </dsp:txBody>
      <dsp:txXfrm>
        <a:off x="0" y="3544706"/>
        <a:ext cx="5744684" cy="1181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0C84-D951-459E-BD72-CA039D6AA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92B6C-6BC9-4ED8-800D-7868DA082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9EEC0-B1B4-48CC-88B9-29B1ABAD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E1F1-E831-4F79-9C66-2C4601AB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E176-ED55-4689-9742-1443F5D0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5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D359-123E-4C24-89AB-3EBB7392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12E58-5020-44B1-B5DA-6E0BA9BD4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11440-1264-4994-A4F0-5CA7D220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FD308-4D70-4BD4-8980-A4617997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4F00-A953-440F-A09E-7E1A47AA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3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57CA3-1167-459A-99B9-AE240D5B4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B6CCC-E506-4296-BBF3-3F61B86A4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0CCB9-EFAD-42FD-9649-B0723A54B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C3E43-0E52-4F7C-A07F-444AD390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89DF8-E02A-4B5D-B681-4F0B4E57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4FBB-5D4E-42EA-B870-F034BDC6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616B4-FBC0-4111-90D1-960CD151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69BEE-3892-4177-98C0-82AECA86B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E1F2-23C8-4DB6-8C96-43F5AE70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2D76C-274D-4A9E-8715-3F2DB7542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9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BFC3-862F-482C-B54D-0C804CEA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B4712-8F1E-49B8-ADFE-1E97A10E1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38AFA-968C-4245-84A2-CB500E0C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7B4BD-DF87-4337-B257-083D8B5E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E9B91-EFBD-4BAD-81C7-5288E0CC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1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BCC0-F3A7-4406-B174-782E2402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8258-D9A5-4DF6-8D4C-A0D6222B9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614DD-8118-4908-9025-9092EE88A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3D0DC-DC81-4E8C-B672-CF61DCF23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35606-3067-473D-A73F-6351D20C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72784-A1AA-4DD7-8A81-26C2CB9D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1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ED8D-61BD-421A-893E-8B9BA113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21062-8B33-426B-99D2-F31512C6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FE369-308F-4679-A38C-BA430037D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9D6F1-1C9B-477C-9466-7E281FD8E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D3599-9509-4A3B-9937-D046FAD35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EBADB-84B6-4394-A87F-D0F73068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03E5C-C16D-4B66-A054-728C9BED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D5B1D0-CE77-468A-B5C8-B165BFD6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1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B9A2E-80EC-4468-AC00-393D96D2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A5062-511B-487B-BBF5-B47258670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0222A-6DFE-4D09-8BE3-36AA6F7AB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2FC39-69AF-4F05-8E00-F33FE3DD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3E01C-D345-4B79-8688-98C5A083E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9B156-FB75-4BA4-BFE4-A30EB5B1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DCF97-3497-4E2D-8D54-E38EB01C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4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264BD-D2E1-4BF0-BC89-39D9B039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DB543-256C-4BAF-A0F2-97C23C32B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3D185-182D-492D-8C83-5D0E3C3DD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6758E-4927-49FA-9441-B4602CB3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B83E2-4823-408E-810C-81971C49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61349-12FE-435E-B18B-DDE79516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2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091B-FFF6-4F5F-A698-E0662676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5099FF-9C8D-4F97-B08E-7F10EB840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D0656-1EDB-4253-8E5D-75A722A4A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74A9B-D0EF-43D7-B51F-D151A631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44712-7FF9-4035-BB8D-90C9623A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A71B1-281A-4A3A-93FA-2763D224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A3A56-5F79-4024-945B-685C00A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D705C-77EF-450D-819F-59DF14F07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07544-C44B-4827-9658-BA9F4C4A0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86B64-F544-4D4A-B358-6DA02D019771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0432F-A5A3-4AF1-85A9-D848B0E7E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F6AC5-51C2-497A-A36F-94F3E554B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D3C74-CDC1-451F-B1CA-91365F6D6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9C1E312-1521-434A-B45A-359312741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6" b="219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FE1C2-2EEC-419F-A612-C1357A2C1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152955"/>
            <a:ext cx="9966960" cy="255209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Feature Matching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16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5" descr="Technological background">
            <a:extLst>
              <a:ext uri="{FF2B5EF4-FFF2-40B4-BE49-F238E27FC236}">
                <a16:creationId xmlns:a16="http://schemas.microsoft.com/office/drawing/2014/main" id="{B2907FD8-0A4D-43AC-9CBF-C1594FA7C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13" b="106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BF15B5-A1DC-43B0-A38C-F314EB219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Feature Descriptor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F1B1-91D2-4463-BCEE-1B6F26F7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solidFill>
                  <a:srgbClr val="FFFFFF"/>
                </a:solidFill>
                <a:effectLst/>
                <a:latin typeface="charter"/>
              </a:rPr>
              <a:t>An algorithm which takes an image and outputs feature descriptors/feature vectors </a:t>
            </a:r>
            <a:endParaRPr lang="en-US" sz="2000" dirty="0">
              <a:solidFill>
                <a:srgbClr val="FFFFFF"/>
              </a:solidFill>
              <a:latin typeface="charter"/>
            </a:endParaRPr>
          </a:p>
          <a:p>
            <a:r>
              <a:rPr lang="en-US" sz="2000" b="0" i="0" dirty="0">
                <a:solidFill>
                  <a:srgbClr val="FFFFFF"/>
                </a:solidFill>
                <a:effectLst/>
                <a:latin typeface="charter"/>
              </a:rPr>
              <a:t>Sort of numerical “fingerprint” that can be used to differentiate one feature from another</a:t>
            </a:r>
          </a:p>
          <a:p>
            <a:r>
              <a:rPr lang="en-US" sz="2000" b="0" i="0" dirty="0">
                <a:solidFill>
                  <a:srgbClr val="FFFFFF"/>
                </a:solidFill>
                <a:effectLst/>
                <a:latin typeface="charter"/>
              </a:rPr>
              <a:t>Ideally: invariant under image transformation</a:t>
            </a:r>
          </a:p>
          <a:p>
            <a:r>
              <a:rPr lang="en-US" sz="2000" dirty="0">
                <a:solidFill>
                  <a:srgbClr val="FFFFFF"/>
                </a:solidFill>
                <a:latin typeface="charter"/>
              </a:rPr>
              <a:t>One descriptor for each feature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70BF52-C0CF-461A-950A-C7F463962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4C6C422-1B41-42DB-A52B-EBACB04D2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83" y="4448175"/>
            <a:ext cx="6667500" cy="2409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149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D7954-C27B-42A6-9ABA-16EB67301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ADBC8-E31D-4703-822F-C69BEE93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Feature Descriptors Classification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291FED-953B-4A49-B87E-A5A75DEE7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66538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9493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688FB-0E96-42D8-AC4D-AB663A477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0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F1EB22-916E-403E-8E7C-27E2A749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0" i="0">
                <a:solidFill>
                  <a:srgbClr val="FFFFFF"/>
                </a:solidFill>
                <a:effectLst/>
                <a:latin typeface="sohne"/>
              </a:rPr>
              <a:t>Algorithms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0541065-DA1B-4DBE-B607-27CE303BFA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3749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36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081A9-3606-49C9-8753-69FC5E1B4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6095" b="61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9DDDE-DBEB-44E3-A9CA-23DB5C56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Features Matching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87DF4E-C8F1-4DFC-B881-CE085104C6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54122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9DC39647-9C0B-4E0A-9E50-29507977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6212"/>
            <a:ext cx="4286249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214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E9C96A6-F30A-4B95-BD72-D891EFF3F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26EA49-1191-4631-93BE-A5C098F8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Features Matching.</a:t>
            </a:r>
            <a:r>
              <a:rPr lang="en-US" b="0" i="0">
                <a:solidFill>
                  <a:schemeClr val="bg1"/>
                </a:solidFill>
                <a:effectLst/>
                <a:latin typeface="sohne"/>
              </a:rPr>
              <a:t> Algorithms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4BA8FB-F459-4F81-9673-E3A651E9D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603125"/>
              </p:ext>
            </p:extLst>
          </p:nvPr>
        </p:nvGraphicFramePr>
        <p:xfrm>
          <a:off x="4976031" y="963877"/>
          <a:ext cx="6377769" cy="4930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53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23140-6F79-4AA6-B4A9-2002821F4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804" b="59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8AA64-EE88-46BE-A68D-88FF4AF3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0" i="0">
                <a:solidFill>
                  <a:srgbClr val="FFFFFF"/>
                </a:solidFill>
                <a:effectLst/>
                <a:latin typeface="sohne"/>
              </a:rPr>
              <a:t>Algorithm for Feature Detection &amp; Matching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8978CD-6023-4B70-8F39-8AE8D8EE17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13607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4280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B83FEAC8-2BF0-42B1-A0C8-0A565BE3E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30" b="2357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F755CE-6B70-4E1D-98E7-D56027FA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Feature Detection &amp;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68C29-CB40-4D4C-B688-71482C8D5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charter"/>
              </a:rPr>
              <a:t>Important task in many computer vision applications</a:t>
            </a:r>
          </a:p>
          <a:p>
            <a:r>
              <a:rPr lang="en-US">
                <a:solidFill>
                  <a:srgbClr val="FFFFFF"/>
                </a:solidFill>
                <a:latin typeface="charter"/>
              </a:rPr>
              <a:t>S</a:t>
            </a:r>
            <a:r>
              <a:rPr lang="en-US" b="0" i="0">
                <a:solidFill>
                  <a:srgbClr val="FFFFFF"/>
                </a:solidFill>
                <a:effectLst/>
                <a:latin typeface="charter"/>
              </a:rPr>
              <a:t>tructure-from-motion</a:t>
            </a:r>
          </a:p>
          <a:p>
            <a:r>
              <a:rPr lang="en-US">
                <a:solidFill>
                  <a:srgbClr val="FFFFFF"/>
                </a:solidFill>
                <a:latin typeface="charter"/>
              </a:rPr>
              <a:t>I</a:t>
            </a:r>
            <a:r>
              <a:rPr lang="en-US" b="0" i="0">
                <a:solidFill>
                  <a:srgbClr val="FFFFFF"/>
                </a:solidFill>
                <a:effectLst/>
                <a:latin typeface="charter"/>
              </a:rPr>
              <a:t>mage retrieval</a:t>
            </a:r>
          </a:p>
          <a:p>
            <a:r>
              <a:rPr lang="en-US">
                <a:solidFill>
                  <a:srgbClr val="FFFFFF"/>
                </a:solidFill>
                <a:latin typeface="charter"/>
              </a:rPr>
              <a:t>O</a:t>
            </a:r>
            <a:r>
              <a:rPr lang="en-US" b="0" i="0">
                <a:solidFill>
                  <a:srgbClr val="FFFFFF"/>
                </a:solidFill>
                <a:effectLst/>
                <a:latin typeface="charter"/>
              </a:rPr>
              <a:t>bject detection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295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161DC-BB8D-4F31-AAF9-FC150FD49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3E201F-023D-46EF-9DE3-D1D51256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Applications of Feature Detection &amp; Matching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7B8990-4873-4AE4-BC7F-620CE63F0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9062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53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CC66B518-A753-402B-A3B6-FD0CFFAC3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EB35BB-8E0A-4E33-8583-597CEE79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Features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BD16DD2-DCB0-425E-A47B-532481B4A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8296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4333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4AA01-C650-458D-8513-4046084AA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780" b="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1C3769-8408-4887-B579-A8968702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Features 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585D1B-F59C-41EB-975F-1C7EB73DDD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1251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7752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FE8D0-E30F-46AE-8D40-DC212A62F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92346A-E366-471D-8F47-CABF60DD2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sohne"/>
              </a:rPr>
              <a:t>Steps</a:t>
            </a:r>
            <a:r>
              <a:rPr lang="en-US" b="0" i="0">
                <a:solidFill>
                  <a:srgbClr val="FFFFFF"/>
                </a:solidFill>
                <a:effectLst/>
                <a:latin typeface="sohne"/>
              </a:rPr>
              <a:t> </a:t>
            </a:r>
            <a:r>
              <a:rPr lang="en-US">
                <a:solidFill>
                  <a:srgbClr val="FFFFFF"/>
                </a:solidFill>
                <a:latin typeface="sohne"/>
              </a:rPr>
              <a:t>o</a:t>
            </a:r>
            <a:r>
              <a:rPr lang="en-US" b="0" i="0">
                <a:solidFill>
                  <a:srgbClr val="FFFFFF"/>
                </a:solidFill>
                <a:effectLst/>
                <a:latin typeface="sohne"/>
              </a:rPr>
              <a:t>f Feature Detection And Matching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B35EA1-1BDF-4183-865A-CF7CFED98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6344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9195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4BC3DAFA-C087-434A-9B7D-292B87276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497" b="72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F2B02-BA29-4218-9A33-43E7ACB5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129285"/>
            <a:ext cx="5612012" cy="1613916"/>
          </a:xfrm>
        </p:spPr>
        <p:txBody>
          <a:bodyPr>
            <a:normAutofit/>
          </a:bodyPr>
          <a:lstStyle/>
          <a:p>
            <a:r>
              <a:rPr lang="en-US" sz="4800"/>
              <a:t>Interest Point/Feature Point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53A9B-9757-4152-AC12-68721FC8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4811"/>
            <a:ext cx="4803820" cy="49283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DE1A78-2584-410E-B4AC-35171F174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r="16433" b="-2"/>
          <a:stretch/>
        </p:blipFill>
        <p:spPr bwMode="auto">
          <a:xfrm>
            <a:off x="20" y="1129284"/>
            <a:ext cx="4617700" cy="459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76B9F-AE05-4933-A631-A5F6390E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>
            <a:normAutofit/>
          </a:bodyPr>
          <a:lstStyle/>
          <a:p>
            <a:r>
              <a:rPr lang="en-US" sz="2000">
                <a:latin typeface="charter"/>
              </a:rPr>
              <a:t>T</a:t>
            </a:r>
            <a:r>
              <a:rPr lang="en-US" sz="2000" b="0" i="0">
                <a:effectLst/>
                <a:latin typeface="charter"/>
              </a:rPr>
              <a:t>he point which is expressive in texture</a:t>
            </a:r>
          </a:p>
          <a:p>
            <a:r>
              <a:rPr lang="en-US" sz="2000">
                <a:latin typeface="charter"/>
              </a:rPr>
              <a:t>T</a:t>
            </a:r>
            <a:r>
              <a:rPr lang="en-US" sz="2000" b="0" i="0">
                <a:effectLst/>
                <a:latin typeface="charter"/>
              </a:rPr>
              <a:t>he point at which the direction of the boundary of the object changes abruptly</a:t>
            </a:r>
          </a:p>
          <a:p>
            <a:r>
              <a:rPr lang="en-US" sz="2000">
                <a:latin typeface="charter"/>
              </a:rPr>
              <a:t>I</a:t>
            </a:r>
            <a:r>
              <a:rPr lang="en-US" sz="2000" b="0" i="0">
                <a:effectLst/>
                <a:latin typeface="charter"/>
              </a:rPr>
              <a:t>ntersection point between two or more edge segments.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charter"/>
              </a:rPr>
              <a:t>Based on the brightness of an image(Usually by image derivative).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charter"/>
              </a:rPr>
              <a:t>Based on Boundary extraction(Usually by Edge detection and Curvature analysis).</a:t>
            </a:r>
          </a:p>
        </p:txBody>
      </p:sp>
    </p:spTree>
    <p:extLst>
      <p:ext uri="{BB962C8B-B14F-4D97-AF65-F5344CB8AC3E}">
        <p14:creationId xmlns:p14="http://schemas.microsoft.com/office/powerpoint/2010/main" val="4246246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3B2CA-3757-4E75-8A68-D6251E927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F688B8-1EF0-4584-9CE1-D2FD7FC4E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sohne"/>
              </a:rPr>
              <a:t>Properties Of Interest Point</a:t>
            </a:r>
            <a:br>
              <a:rPr lang="en-US" b="0" i="0">
                <a:solidFill>
                  <a:srgbClr val="FFFFFF"/>
                </a:solidFill>
                <a:effectLst/>
                <a:latin typeface="sohne"/>
              </a:rPr>
            </a:b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CC640C-6760-409F-9D5F-8BCEBA08DE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3998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639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B7A86-38AD-4887-BF72-EB44AFA3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416" b="83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49D05-0B92-4BA4-8DAE-0FC72BC7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0" i="0">
                <a:solidFill>
                  <a:srgbClr val="FFFFFF"/>
                </a:solidFill>
                <a:effectLst/>
                <a:latin typeface="sohne"/>
              </a:rPr>
              <a:t>Algorithms for Identification</a:t>
            </a:r>
            <a:br>
              <a:rPr lang="en-US" sz="4000" b="0" i="0">
                <a:solidFill>
                  <a:srgbClr val="FFFFFF"/>
                </a:solidFill>
                <a:effectLst/>
                <a:latin typeface="sohne"/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D67350-8FCD-4EDF-972D-50C33E921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142993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0778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615</Words>
  <Application>Microsoft Office PowerPoint</Application>
  <PresentationFormat>Widescreen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charter</vt:lpstr>
      <vt:lpstr>sohne</vt:lpstr>
      <vt:lpstr>Office Theme</vt:lpstr>
      <vt:lpstr>Feature Matching</vt:lpstr>
      <vt:lpstr>Feature Detection &amp; Matching</vt:lpstr>
      <vt:lpstr>Applications of Feature Detection &amp; Matching</vt:lpstr>
      <vt:lpstr>Features</vt:lpstr>
      <vt:lpstr>Features Classification</vt:lpstr>
      <vt:lpstr>Steps of Feature Detection And Matching</vt:lpstr>
      <vt:lpstr>Interest Point/Feature Point</vt:lpstr>
      <vt:lpstr>Properties Of Interest Point </vt:lpstr>
      <vt:lpstr>Algorithms for Identification </vt:lpstr>
      <vt:lpstr>Feature Descriptor</vt:lpstr>
      <vt:lpstr>Feature Descriptors Classification</vt:lpstr>
      <vt:lpstr>Algorithms</vt:lpstr>
      <vt:lpstr>Features Matching </vt:lpstr>
      <vt:lpstr>Features Matching. Algorithms</vt:lpstr>
      <vt:lpstr>Algorithm for Feature Detection &amp; Matching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Matching</dc:title>
  <dc:creator>Maria-Anca BĂLUȚOIU (67003)</dc:creator>
  <cp:lastModifiedBy>Maria-Anca BĂLUȚOIU (67003)</cp:lastModifiedBy>
  <cp:revision>6</cp:revision>
  <dcterms:created xsi:type="dcterms:W3CDTF">2021-08-12T06:24:32Z</dcterms:created>
  <dcterms:modified xsi:type="dcterms:W3CDTF">2021-08-12T14:02:16Z</dcterms:modified>
</cp:coreProperties>
</file>